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75" r:id="rId4"/>
    <p:sldId id="272" r:id="rId5"/>
    <p:sldId id="266" r:id="rId6"/>
    <p:sldId id="281" r:id="rId7"/>
    <p:sldId id="282" r:id="rId8"/>
    <p:sldId id="283" r:id="rId9"/>
    <p:sldId id="284" r:id="rId10"/>
    <p:sldId id="265" r:id="rId11"/>
    <p:sldId id="274" r:id="rId12"/>
    <p:sldId id="276" r:id="rId13"/>
    <p:sldId id="269" r:id="rId14"/>
    <p:sldId id="279" r:id="rId15"/>
    <p:sldId id="257" r:id="rId16"/>
    <p:sldId id="278" r:id="rId17"/>
    <p:sldId id="25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3128"/>
    <a:srgbClr val="3D1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54DA0-A14F-FF19-66AF-9B1B338A3002}" v="160" dt="2024-08-05T11:21:21.230"/>
    <p1510:client id="{6E088CA3-9F13-474C-A9C4-3FD65CE70F16}" v="123" dt="2024-08-05T11:31:47.716"/>
    <p1510:client id="{EDBC7E16-0A6B-2438-5655-ADB3CDECAA11}" v="32" dt="2024-08-05T12:58:09.421"/>
    <p1510:client id="{F9E920E9-C287-A74D-B1B4-F1A0B1870F27}" v="55" dt="2024-08-05T12:59:1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0"/>
    <p:restoredTop sz="94694"/>
  </p:normalViewPr>
  <p:slideViewPr>
    <p:cSldViewPr snapToGrid="0">
      <p:cViewPr varScale="1">
        <p:scale>
          <a:sx n="100" d="100"/>
          <a:sy n="100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Van Den Bremt" userId="S::kurt@bluedrops.eu::123d26f5-cb7f-49a1-b536-e8dd6f557575" providerId="AD" clId="Web-{EDBC7E16-0A6B-2438-5655-ADB3CDECAA11}"/>
    <pc:docChg chg="modSld">
      <pc:chgData name="Kurt Van Den Bremt" userId="S::kurt@bluedrops.eu::123d26f5-cb7f-49a1-b536-e8dd6f557575" providerId="AD" clId="Web-{EDBC7E16-0A6B-2438-5655-ADB3CDECAA11}" dt="2024-08-05T12:58:09.421" v="16" actId="20577"/>
      <pc:docMkLst>
        <pc:docMk/>
      </pc:docMkLst>
      <pc:sldChg chg="modSp">
        <pc:chgData name="Kurt Van Den Bremt" userId="S::kurt@bluedrops.eu::123d26f5-cb7f-49a1-b536-e8dd6f557575" providerId="AD" clId="Web-{EDBC7E16-0A6B-2438-5655-ADB3CDECAA11}" dt="2024-08-05T12:58:09.421" v="16" actId="20577"/>
        <pc:sldMkLst>
          <pc:docMk/>
          <pc:sldMk cId="3566785139" sldId="283"/>
        </pc:sldMkLst>
        <pc:spChg chg="mod">
          <ac:chgData name="Kurt Van Den Bremt" userId="S::kurt@bluedrops.eu::123d26f5-cb7f-49a1-b536-e8dd6f557575" providerId="AD" clId="Web-{EDBC7E16-0A6B-2438-5655-ADB3CDECAA11}" dt="2024-08-05T12:58:09.421" v="16" actId="20577"/>
          <ac:spMkLst>
            <pc:docMk/>
            <pc:sldMk cId="3566785139" sldId="283"/>
            <ac:spMk id="15" creationId="{2F7622F6-3A15-2A29-9892-B4589F421D46}"/>
          </ac:spMkLst>
        </pc:spChg>
      </pc:sldChg>
    </pc:docChg>
  </pc:docChgLst>
  <pc:docChgLst>
    <pc:chgData name="Kurt Van Den Bremt" userId="S::kurt@bluedrops.eu::123d26f5-cb7f-49a1-b536-e8dd6f557575" providerId="AD" clId="Web-{16E03C22-14C0-9DCD-8781-AB11945AB651}"/>
    <pc:docChg chg="modSld">
      <pc:chgData name="Kurt Van Den Bremt" userId="S::kurt@bluedrops.eu::123d26f5-cb7f-49a1-b536-e8dd6f557575" providerId="AD" clId="Web-{16E03C22-14C0-9DCD-8781-AB11945AB651}" dt="2024-05-28T08:55:14" v="7" actId="20577"/>
      <pc:docMkLst>
        <pc:docMk/>
      </pc:docMkLst>
      <pc:sldChg chg="addSp delSp modSp">
        <pc:chgData name="Kurt Van Den Bremt" userId="S::kurt@bluedrops.eu::123d26f5-cb7f-49a1-b536-e8dd6f557575" providerId="AD" clId="Web-{16E03C22-14C0-9DCD-8781-AB11945AB651}" dt="2024-05-28T08:55:14" v="7" actId="20577"/>
        <pc:sldMkLst>
          <pc:docMk/>
          <pc:sldMk cId="1985410620" sldId="264"/>
        </pc:sldMkLst>
        <pc:spChg chg="mod">
          <ac:chgData name="Kurt Van Den Bremt" userId="S::kurt@bluedrops.eu::123d26f5-cb7f-49a1-b536-e8dd6f557575" providerId="AD" clId="Web-{16E03C22-14C0-9DCD-8781-AB11945AB651}" dt="2024-05-28T08:55:14" v="7" actId="20577"/>
          <ac:spMkLst>
            <pc:docMk/>
            <pc:sldMk cId="1985410620" sldId="264"/>
            <ac:spMk id="9" creationId="{DC89EF3E-7593-F4B0-FBB4-84BED72BCB98}"/>
          </ac:spMkLst>
        </pc:spChg>
        <pc:picChg chg="del">
          <ac:chgData name="Kurt Van Den Bremt" userId="S::kurt@bluedrops.eu::123d26f5-cb7f-49a1-b536-e8dd6f557575" providerId="AD" clId="Web-{16E03C22-14C0-9DCD-8781-AB11945AB651}" dt="2024-05-28T08:53:37.372" v="1"/>
          <ac:picMkLst>
            <pc:docMk/>
            <pc:sldMk cId="1985410620" sldId="264"/>
            <ac:picMk id="6" creationId="{215AB262-C9A5-A1B3-14BC-C7305B872137}"/>
          </ac:picMkLst>
        </pc:picChg>
        <pc:picChg chg="add mod">
          <ac:chgData name="Kurt Van Den Bremt" userId="S::kurt@bluedrops.eu::123d26f5-cb7f-49a1-b536-e8dd6f557575" providerId="AD" clId="Web-{16E03C22-14C0-9DCD-8781-AB11945AB651}" dt="2024-05-28T08:53:45.185" v="5" actId="1076"/>
          <ac:picMkLst>
            <pc:docMk/>
            <pc:sldMk cId="1985410620" sldId="264"/>
            <ac:picMk id="7" creationId="{7C49A217-F943-6CE3-907B-170E581ABF38}"/>
          </ac:picMkLst>
        </pc:picChg>
      </pc:sldChg>
    </pc:docChg>
  </pc:docChgLst>
  <pc:docChgLst>
    <pc:chgData name="Kurt Van Den Bremt" userId="S::kurt@bluedrops.eu::123d26f5-cb7f-49a1-b536-e8dd6f557575" providerId="AD" clId="Web-{884A9489-6900-4EDA-F598-6B286B443841}"/>
    <pc:docChg chg="modSld">
      <pc:chgData name="Kurt Van Den Bremt" userId="S::kurt@bluedrops.eu::123d26f5-cb7f-49a1-b536-e8dd6f557575" providerId="AD" clId="Web-{884A9489-6900-4EDA-F598-6B286B443841}" dt="2024-05-30T13:34:46.634" v="74" actId="20577"/>
      <pc:docMkLst>
        <pc:docMk/>
      </pc:docMkLst>
      <pc:sldChg chg="modSp">
        <pc:chgData name="Kurt Van Den Bremt" userId="S::kurt@bluedrops.eu::123d26f5-cb7f-49a1-b536-e8dd6f557575" providerId="AD" clId="Web-{884A9489-6900-4EDA-F598-6B286B443841}" dt="2024-05-30T13:34:46.634" v="74" actId="20577"/>
        <pc:sldMkLst>
          <pc:docMk/>
          <pc:sldMk cId="1314888382" sldId="262"/>
        </pc:sldMkLst>
        <pc:spChg chg="mod">
          <ac:chgData name="Kurt Van Den Bremt" userId="S::kurt@bluedrops.eu::123d26f5-cb7f-49a1-b536-e8dd6f557575" providerId="AD" clId="Web-{884A9489-6900-4EDA-F598-6B286B443841}" dt="2024-05-30T13:34:46.634" v="74" actId="20577"/>
          <ac:spMkLst>
            <pc:docMk/>
            <pc:sldMk cId="1314888382" sldId="262"/>
            <ac:spMk id="5" creationId="{74080644-6E17-CF9C-D00C-D6590E7ED89E}"/>
          </ac:spMkLst>
        </pc:spChg>
      </pc:sldChg>
      <pc:sldChg chg="modSp">
        <pc:chgData name="Kurt Van Den Bremt" userId="S::kurt@bluedrops.eu::123d26f5-cb7f-49a1-b536-e8dd6f557575" providerId="AD" clId="Web-{884A9489-6900-4EDA-F598-6B286B443841}" dt="2024-05-30T13:33:35.912" v="25" actId="20577"/>
        <pc:sldMkLst>
          <pc:docMk/>
          <pc:sldMk cId="1985410620" sldId="264"/>
        </pc:sldMkLst>
        <pc:spChg chg="mod">
          <ac:chgData name="Kurt Van Den Bremt" userId="S::kurt@bluedrops.eu::123d26f5-cb7f-49a1-b536-e8dd6f557575" providerId="AD" clId="Web-{884A9489-6900-4EDA-F598-6B286B443841}" dt="2024-05-30T13:33:16.615" v="4" actId="20577"/>
          <ac:spMkLst>
            <pc:docMk/>
            <pc:sldMk cId="1985410620" sldId="264"/>
            <ac:spMk id="3" creationId="{A3D67369-D49A-A288-48DA-D456ED2282C6}"/>
          </ac:spMkLst>
        </pc:spChg>
        <pc:spChg chg="mod">
          <ac:chgData name="Kurt Van Den Bremt" userId="S::kurt@bluedrops.eu::123d26f5-cb7f-49a1-b536-e8dd6f557575" providerId="AD" clId="Web-{884A9489-6900-4EDA-F598-6B286B443841}" dt="2024-05-30T13:33:35.912" v="25" actId="20577"/>
          <ac:spMkLst>
            <pc:docMk/>
            <pc:sldMk cId="1985410620" sldId="264"/>
            <ac:spMk id="8" creationId="{4426CDAD-D48E-7D0E-3B1B-C8FE9C483FDF}"/>
          </ac:spMkLst>
        </pc:spChg>
      </pc:sldChg>
    </pc:docChg>
  </pc:docChgLst>
  <pc:docChgLst>
    <pc:chgData name="Kurt Van Den Bremt" userId="S::kurt@bluedrops.eu::123d26f5-cb7f-49a1-b536-e8dd6f557575" providerId="AD" clId="Web-{4342B001-5308-E0BE-E8CE-EE9CB6D4ECEE}"/>
    <pc:docChg chg="addSld modSld sldOrd">
      <pc:chgData name="Kurt Van Den Bremt" userId="S::kurt@bluedrops.eu::123d26f5-cb7f-49a1-b536-e8dd6f557575" providerId="AD" clId="Web-{4342B001-5308-E0BE-E8CE-EE9CB6D4ECEE}" dt="2024-05-14T14:52:29.290" v="2052" actId="1076"/>
      <pc:docMkLst>
        <pc:docMk/>
      </pc:docMkLst>
      <pc:sldChg chg="addSp delSp modSp mod modClrScheme chgLayout">
        <pc:chgData name="Kurt Van Den Bremt" userId="S::kurt@bluedrops.eu::123d26f5-cb7f-49a1-b536-e8dd6f557575" providerId="AD" clId="Web-{4342B001-5308-E0BE-E8CE-EE9CB6D4ECEE}" dt="2024-05-14T14:49:14.099" v="1992" actId="20577"/>
        <pc:sldMkLst>
          <pc:docMk/>
          <pc:sldMk cId="3351439039" sldId="256"/>
        </pc:sldMkLst>
        <pc:spChg chg="add del">
          <ac:chgData name="Kurt Van Den Bremt" userId="S::kurt@bluedrops.eu::123d26f5-cb7f-49a1-b536-e8dd6f557575" providerId="AD" clId="Web-{4342B001-5308-E0BE-E8CE-EE9CB6D4ECEE}" dt="2024-05-14T10:20:39.644" v="36"/>
          <ac:spMkLst>
            <pc:docMk/>
            <pc:sldMk cId="3351439039" sldId="256"/>
            <ac:spMk id="2" creationId="{0311C598-1363-041F-6F25-8C66E9FB836F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53:23.562" v="1738" actId="1076"/>
          <ac:spMkLst>
            <pc:docMk/>
            <pc:sldMk cId="3351439039" sldId="256"/>
            <ac:spMk id="3" creationId="{65E75720-0C0C-5E0E-2487-5EF07C1FFB3E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53:37.234" v="1742" actId="14100"/>
          <ac:spMkLst>
            <pc:docMk/>
            <pc:sldMk cId="3351439039" sldId="256"/>
            <ac:spMk id="12" creationId="{D34C49E1-5BEB-AF56-3276-A8B7172F531A}"/>
          </ac:spMkLst>
        </pc:spChg>
        <pc:spChg chg="mod">
          <ac:chgData name="Kurt Van Den Bremt" userId="S::kurt@bluedrops.eu::123d26f5-cb7f-49a1-b536-e8dd6f557575" providerId="AD" clId="Web-{4342B001-5308-E0BE-E8CE-EE9CB6D4ECEE}" dt="2024-05-14T14:49:14.099" v="1992" actId="20577"/>
          <ac:spMkLst>
            <pc:docMk/>
            <pc:sldMk cId="3351439039" sldId="256"/>
            <ac:spMk id="27" creationId="{1AA86EE2-BC6C-6D70-D7D2-C03BCEB3D182}"/>
          </ac:spMkLst>
        </pc:spChg>
        <pc:picChg chg="add mod">
          <ac:chgData name="Kurt Van Den Bremt" userId="S::kurt@bluedrops.eu::123d26f5-cb7f-49a1-b536-e8dd6f557575" providerId="AD" clId="Web-{4342B001-5308-E0BE-E8CE-EE9CB6D4ECEE}" dt="2024-05-14T12:53:11.671" v="1736" actId="1076"/>
          <ac:picMkLst>
            <pc:docMk/>
            <pc:sldMk cId="3351439039" sldId="256"/>
            <ac:picMk id="2" creationId="{78BC8C71-A630-0F18-E5F0-6BEB58A4F836}"/>
          </ac:picMkLst>
        </pc:picChg>
        <pc:picChg chg="mod">
          <ac:chgData name="Kurt Van Den Bremt" userId="S::kurt@bluedrops.eu::123d26f5-cb7f-49a1-b536-e8dd6f557575" providerId="AD" clId="Web-{4342B001-5308-E0BE-E8CE-EE9CB6D4ECEE}" dt="2024-05-14T11:00:07.931" v="1307" actId="1076"/>
          <ac:picMkLst>
            <pc:docMk/>
            <pc:sldMk cId="3351439039" sldId="256"/>
            <ac:picMk id="4" creationId="{D59B7D2F-2978-F803-4C49-7DDBF036E277}"/>
          </ac:picMkLst>
        </pc:picChg>
        <pc:picChg chg="del">
          <ac:chgData name="Kurt Van Den Bremt" userId="S::kurt@bluedrops.eu::123d26f5-cb7f-49a1-b536-e8dd6f557575" providerId="AD" clId="Web-{4342B001-5308-E0BE-E8CE-EE9CB6D4ECEE}" dt="2024-05-14T12:52:56.514" v="1731"/>
          <ac:picMkLst>
            <pc:docMk/>
            <pc:sldMk cId="3351439039" sldId="256"/>
            <ac:picMk id="20" creationId="{6F82571C-77EC-8748-69C2-DE8FF249C307}"/>
          </ac:picMkLst>
        </pc:picChg>
      </pc:sldChg>
      <pc:sldChg chg="addSp delSp modSp new">
        <pc:chgData name="Kurt Van Den Bremt" userId="S::kurt@bluedrops.eu::123d26f5-cb7f-49a1-b536-e8dd6f557575" providerId="AD" clId="Web-{4342B001-5308-E0BE-E8CE-EE9CB6D4ECEE}" dt="2024-05-14T10:36:45.600" v="696"/>
        <pc:sldMkLst>
          <pc:docMk/>
          <pc:sldMk cId="2767095638" sldId="257"/>
        </pc:sldMkLst>
        <pc:spChg chg="add mod">
          <ac:chgData name="Kurt Van Den Bremt" userId="S::kurt@bluedrops.eu::123d26f5-cb7f-49a1-b536-e8dd6f557575" providerId="AD" clId="Web-{4342B001-5308-E0BE-E8CE-EE9CB6D4ECEE}" dt="2024-05-14T10:16:49.338" v="25" actId="20577"/>
          <ac:spMkLst>
            <pc:docMk/>
            <pc:sldMk cId="2767095638" sldId="257"/>
            <ac:spMk id="5" creationId="{E4300048-0D7F-5147-3F81-EC9EE06F3B6B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0:33:15.998" v="614" actId="20577"/>
          <ac:spMkLst>
            <pc:docMk/>
            <pc:sldMk cId="2767095638" sldId="257"/>
            <ac:spMk id="8" creationId="{BAC44987-5D21-F9EF-DFA7-95CB8C4C146E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0:34:44.095" v="664" actId="1076"/>
          <ac:spMkLst>
            <pc:docMk/>
            <pc:sldMk cId="2767095638" sldId="257"/>
            <ac:spMk id="10" creationId="{56FD972C-3560-C61F-D44B-8E682E9ED309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0:26:14.499" v="209" actId="20577"/>
          <ac:spMkLst>
            <pc:docMk/>
            <pc:sldMk cId="2767095638" sldId="257"/>
            <ac:spMk id="13" creationId="{D55E7C35-0130-AB45-905F-102AA8303F82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0:27:46.174" v="356" actId="20577"/>
          <ac:spMkLst>
            <pc:docMk/>
            <pc:sldMk cId="2767095638" sldId="257"/>
            <ac:spMk id="14" creationId="{41490547-B45C-A3DB-245F-FEC277F6BA96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0:29:22.271" v="368" actId="14100"/>
          <ac:spMkLst>
            <pc:docMk/>
            <pc:sldMk cId="2767095638" sldId="257"/>
            <ac:spMk id="16" creationId="{F6120E70-DBE6-896E-DEF9-5F8D4945ECAE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0:34:38.626" v="663" actId="20577"/>
          <ac:spMkLst>
            <pc:docMk/>
            <pc:sldMk cId="2767095638" sldId="257"/>
            <ac:spMk id="17" creationId="{FEF9FE7B-15C6-6DDF-BE84-A5993652D8E5}"/>
          </ac:spMkLst>
        </pc:spChg>
        <pc:spChg chg="add del mod">
          <ac:chgData name="Kurt Van Den Bremt" userId="S::kurt@bluedrops.eu::123d26f5-cb7f-49a1-b536-e8dd6f557575" providerId="AD" clId="Web-{4342B001-5308-E0BE-E8CE-EE9CB6D4ECEE}" dt="2024-05-14T10:33:42.468" v="620"/>
          <ac:spMkLst>
            <pc:docMk/>
            <pc:sldMk cId="2767095638" sldId="257"/>
            <ac:spMk id="18" creationId="{13050F5E-D3F7-CD17-79EB-89EF27DC6477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0:33:50.140" v="622" actId="14100"/>
          <ac:spMkLst>
            <pc:docMk/>
            <pc:sldMk cId="2767095638" sldId="257"/>
            <ac:spMk id="19" creationId="{DA4ED7D5-1084-B217-3836-2697BF36CB11}"/>
          </ac:spMkLst>
        </pc:spChg>
        <pc:spChg chg="add del">
          <ac:chgData name="Kurt Van Den Bremt" userId="S::kurt@bluedrops.eu::123d26f5-cb7f-49a1-b536-e8dd6f557575" providerId="AD" clId="Web-{4342B001-5308-E0BE-E8CE-EE9CB6D4ECEE}" dt="2024-05-14T10:36:45.600" v="696"/>
          <ac:spMkLst>
            <pc:docMk/>
            <pc:sldMk cId="2767095638" sldId="257"/>
            <ac:spMk id="20" creationId="{E0E39662-DA8F-8390-3517-514D6458385D}"/>
          </ac:spMkLst>
        </pc:spChg>
        <pc:picChg chg="add del">
          <ac:chgData name="Kurt Van Den Bremt" userId="S::kurt@bluedrops.eu::123d26f5-cb7f-49a1-b536-e8dd6f557575" providerId="AD" clId="Web-{4342B001-5308-E0BE-E8CE-EE9CB6D4ECEE}" dt="2024-05-14T10:15:15.804" v="5"/>
          <ac:picMkLst>
            <pc:docMk/>
            <pc:sldMk cId="2767095638" sldId="257"/>
            <ac:picMk id="3" creationId="{F0C6D501-BB2B-2FFD-0B99-DF6304DE7260}"/>
          </ac:picMkLst>
        </pc:picChg>
        <pc:picChg chg="add mod">
          <ac:chgData name="Kurt Van Den Bremt" userId="S::kurt@bluedrops.eu::123d26f5-cb7f-49a1-b536-e8dd6f557575" providerId="AD" clId="Web-{4342B001-5308-E0BE-E8CE-EE9CB6D4ECEE}" dt="2024-05-14T10:28:50.161" v="360" actId="14100"/>
          <ac:picMkLst>
            <pc:docMk/>
            <pc:sldMk cId="2767095638" sldId="257"/>
            <ac:picMk id="6" creationId="{5A169A90-1C2B-7DFF-0112-BAD44A6F71D9}"/>
          </ac:picMkLst>
        </pc:picChg>
        <pc:picChg chg="add mod">
          <ac:chgData name="Kurt Van Den Bremt" userId="S::kurt@bluedrops.eu::123d26f5-cb7f-49a1-b536-e8dd6f557575" providerId="AD" clId="Web-{4342B001-5308-E0BE-E8CE-EE9CB6D4ECEE}" dt="2024-05-14T10:24:00.119" v="132" actId="1076"/>
          <ac:picMkLst>
            <pc:docMk/>
            <pc:sldMk cId="2767095638" sldId="257"/>
            <ac:picMk id="11" creationId="{DA7F5AA8-FDA4-84DD-D2CA-0C1E40B767ED}"/>
          </ac:picMkLst>
        </pc:picChg>
        <pc:picChg chg="add mod">
          <ac:chgData name="Kurt Van Den Bremt" userId="S::kurt@bluedrops.eu::123d26f5-cb7f-49a1-b536-e8dd6f557575" providerId="AD" clId="Web-{4342B001-5308-E0BE-E8CE-EE9CB6D4ECEE}" dt="2024-05-14T10:26:18.515" v="210" actId="1076"/>
          <ac:picMkLst>
            <pc:docMk/>
            <pc:sldMk cId="2767095638" sldId="257"/>
            <ac:picMk id="12" creationId="{C6CBBB01-062E-2AD9-C6CA-8C73EAA499E9}"/>
          </ac:picMkLst>
        </pc:picChg>
        <pc:picChg chg="add mod">
          <ac:chgData name="Kurt Van Den Bremt" userId="S::kurt@bluedrops.eu::123d26f5-cb7f-49a1-b536-e8dd6f557575" providerId="AD" clId="Web-{4342B001-5308-E0BE-E8CE-EE9CB6D4ECEE}" dt="2024-05-14T10:33:37.546" v="619" actId="14100"/>
          <ac:picMkLst>
            <pc:docMk/>
            <pc:sldMk cId="2767095638" sldId="257"/>
            <ac:picMk id="15" creationId="{0FEF29BF-A438-13A3-901C-D714D45D3468}"/>
          </ac:picMkLst>
        </pc:picChg>
      </pc:sldChg>
      <pc:sldChg chg="addSp delSp modSp new ord">
        <pc:chgData name="Kurt Van Den Bremt" userId="S::kurt@bluedrops.eu::123d26f5-cb7f-49a1-b536-e8dd6f557575" providerId="AD" clId="Web-{4342B001-5308-E0BE-E8CE-EE9CB6D4ECEE}" dt="2024-05-14T14:52:29.290" v="2052" actId="1076"/>
        <pc:sldMkLst>
          <pc:docMk/>
          <pc:sldMk cId="4135223098" sldId="258"/>
        </pc:sldMkLst>
        <pc:spChg chg="add del mod">
          <ac:chgData name="Kurt Van Den Bremt" userId="S::kurt@bluedrops.eu::123d26f5-cb7f-49a1-b536-e8dd6f557575" providerId="AD" clId="Web-{4342B001-5308-E0BE-E8CE-EE9CB6D4ECEE}" dt="2024-05-14T14:50:37.929" v="1996"/>
          <ac:spMkLst>
            <pc:docMk/>
            <pc:sldMk cId="4135223098" sldId="258"/>
            <ac:spMk id="3" creationId="{7E88D8D6-71BA-81B5-A34E-226FBA67FC7C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50:35.400" v="1717" actId="20577"/>
          <ac:spMkLst>
            <pc:docMk/>
            <pc:sldMk cId="4135223098" sldId="258"/>
            <ac:spMk id="5" creationId="{74080644-6E17-CF9C-D00C-D6590E7ED89E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43:30.308" v="1314" actId="1076"/>
          <ac:spMkLst>
            <pc:docMk/>
            <pc:sldMk cId="4135223098" sldId="258"/>
            <ac:spMk id="6" creationId="{50E35BBD-117C-BA3D-32CA-25A162F5487C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4:50:47.429" v="1998" actId="1076"/>
          <ac:spMkLst>
            <pc:docMk/>
            <pc:sldMk cId="4135223098" sldId="258"/>
            <ac:spMk id="7" creationId="{7AE8040B-5941-C3CC-8305-6B9FCF30E838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43:38.934" v="1316" actId="1076"/>
          <ac:spMkLst>
            <pc:docMk/>
            <pc:sldMk cId="4135223098" sldId="258"/>
            <ac:spMk id="8" creationId="{13265E30-DEA4-2714-F8ED-FCF9863017E2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46:25.377" v="1422" actId="20577"/>
          <ac:spMkLst>
            <pc:docMk/>
            <pc:sldMk cId="4135223098" sldId="258"/>
            <ac:spMk id="13" creationId="{66DE37BE-520F-4A0D-56EB-C3DFD1F07721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43:34.809" v="1315" actId="1076"/>
          <ac:spMkLst>
            <pc:docMk/>
            <pc:sldMk cId="4135223098" sldId="258"/>
            <ac:spMk id="14" creationId="{61723EB6-01D0-EC67-9947-02CA855D8785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2:51:59.278" v="1728" actId="20577"/>
          <ac:spMkLst>
            <pc:docMk/>
            <pc:sldMk cId="4135223098" sldId="258"/>
            <ac:spMk id="15" creationId="{2F7622F6-3A15-2A29-9892-B4589F421D46}"/>
          </ac:spMkLst>
        </pc:spChg>
        <pc:spChg chg="add mod">
          <ac:chgData name="Kurt Van Den Bremt" userId="S::kurt@bluedrops.eu::123d26f5-cb7f-49a1-b536-e8dd6f557575" providerId="AD" clId="Web-{4342B001-5308-E0BE-E8CE-EE9CB6D4ECEE}" dt="2024-05-14T14:52:29.290" v="2052" actId="1076"/>
          <ac:spMkLst>
            <pc:docMk/>
            <pc:sldMk cId="4135223098" sldId="258"/>
            <ac:spMk id="16" creationId="{B13A23FD-2A24-7B71-1CB0-6E774C7B8EDB}"/>
          </ac:spMkLst>
        </pc:spChg>
        <pc:picChg chg="add mod ord">
          <ac:chgData name="Kurt Van Den Bremt" userId="S::kurt@bluedrops.eu::123d26f5-cb7f-49a1-b536-e8dd6f557575" providerId="AD" clId="Web-{4342B001-5308-E0BE-E8CE-EE9CB6D4ECEE}" dt="2024-05-14T12:43:24.746" v="1313" actId="14100"/>
          <ac:picMkLst>
            <pc:docMk/>
            <pc:sldMk cId="4135223098" sldId="258"/>
            <ac:picMk id="2" creationId="{302E8770-86D0-4074-6350-3F48217F2ECF}"/>
          </ac:picMkLst>
        </pc:picChg>
        <pc:picChg chg="add del mod">
          <ac:chgData name="Kurt Van Den Bremt" userId="S::kurt@bluedrops.eu::123d26f5-cb7f-49a1-b536-e8dd6f557575" providerId="AD" clId="Web-{4342B001-5308-E0BE-E8CE-EE9CB6D4ECEE}" dt="2024-05-14T12:42:59.057" v="1310"/>
          <ac:picMkLst>
            <pc:docMk/>
            <pc:sldMk cId="4135223098" sldId="258"/>
            <ac:picMk id="4" creationId="{09F37303-EE9B-0354-DFAF-4CFA8CBF7D2A}"/>
          </ac:picMkLst>
        </pc:picChg>
        <pc:cxnChg chg="add mod">
          <ac:chgData name="Kurt Van Den Bremt" userId="S::kurt@bluedrops.eu::123d26f5-cb7f-49a1-b536-e8dd6f557575" providerId="AD" clId="Web-{4342B001-5308-E0BE-E8CE-EE9CB6D4ECEE}" dt="2024-05-14T12:44:04.919" v="1321" actId="14100"/>
          <ac:cxnSpMkLst>
            <pc:docMk/>
            <pc:sldMk cId="4135223098" sldId="258"/>
            <ac:cxnSpMk id="9" creationId="{184028FB-3E5E-99D6-B485-7819B50AFA80}"/>
          </ac:cxnSpMkLst>
        </pc:cxnChg>
        <pc:cxnChg chg="add mod">
          <ac:chgData name="Kurt Van Den Bremt" userId="S::kurt@bluedrops.eu::123d26f5-cb7f-49a1-b536-e8dd6f557575" providerId="AD" clId="Web-{4342B001-5308-E0BE-E8CE-EE9CB6D4ECEE}" dt="2024-05-14T12:43:43.231" v="1317" actId="1076"/>
          <ac:cxnSpMkLst>
            <pc:docMk/>
            <pc:sldMk cId="4135223098" sldId="258"/>
            <ac:cxnSpMk id="10" creationId="{BFD7E52E-355A-E46E-C2E4-EF0047FBE2E2}"/>
          </ac:cxnSpMkLst>
        </pc:cxnChg>
        <pc:cxnChg chg="add mod">
          <ac:chgData name="Kurt Van Den Bremt" userId="S::kurt@bluedrops.eu::123d26f5-cb7f-49a1-b536-e8dd6f557575" providerId="AD" clId="Web-{4342B001-5308-E0BE-E8CE-EE9CB6D4ECEE}" dt="2024-05-14T12:43:46.590" v="1318" actId="1076"/>
          <ac:cxnSpMkLst>
            <pc:docMk/>
            <pc:sldMk cId="4135223098" sldId="258"/>
            <ac:cxnSpMk id="11" creationId="{6D625557-3D7B-0BEE-8EBE-2FA1FF57038D}"/>
          </ac:cxnSpMkLst>
        </pc:cxnChg>
      </pc:sldChg>
      <pc:sldChg chg="addSp delSp modSp add replId">
        <pc:chgData name="Kurt Van Den Bremt" userId="S::kurt@bluedrops.eu::123d26f5-cb7f-49a1-b536-e8dd6f557575" providerId="AD" clId="Web-{4342B001-5308-E0BE-E8CE-EE9CB6D4ECEE}" dt="2024-05-14T10:58:15.349" v="1304" actId="1076"/>
        <pc:sldMkLst>
          <pc:docMk/>
          <pc:sldMk cId="1374489389" sldId="259"/>
        </pc:sldMkLst>
        <pc:spChg chg="mod">
          <ac:chgData name="Kurt Van Den Bremt" userId="S::kurt@bluedrops.eu::123d26f5-cb7f-49a1-b536-e8dd6f557575" providerId="AD" clId="Web-{4342B001-5308-E0BE-E8CE-EE9CB6D4ECEE}" dt="2024-05-14T10:52:26.821" v="1194" actId="20577"/>
          <ac:spMkLst>
            <pc:docMk/>
            <pc:sldMk cId="1374489389" sldId="259"/>
            <ac:spMk id="3" creationId="{7E88D8D6-71BA-81B5-A34E-226FBA67FC7C}"/>
          </ac:spMkLst>
        </pc:spChg>
        <pc:spChg chg="del">
          <ac:chgData name="Kurt Van Den Bremt" userId="S::kurt@bluedrops.eu::123d26f5-cb7f-49a1-b536-e8dd6f557575" providerId="AD" clId="Web-{4342B001-5308-E0BE-E8CE-EE9CB6D4ECEE}" dt="2024-05-14T10:52:29.742" v="1195"/>
          <ac:spMkLst>
            <pc:docMk/>
            <pc:sldMk cId="1374489389" sldId="259"/>
            <ac:spMk id="6" creationId="{50E35BBD-117C-BA3D-32CA-25A162F5487C}"/>
          </ac:spMkLst>
        </pc:spChg>
        <pc:spChg chg="del">
          <ac:chgData name="Kurt Van Den Bremt" userId="S::kurt@bluedrops.eu::123d26f5-cb7f-49a1-b536-e8dd6f557575" providerId="AD" clId="Web-{4342B001-5308-E0BE-E8CE-EE9CB6D4ECEE}" dt="2024-05-14T10:52:33.196" v="1197"/>
          <ac:spMkLst>
            <pc:docMk/>
            <pc:sldMk cId="1374489389" sldId="259"/>
            <ac:spMk id="8" creationId="{13265E30-DEA4-2714-F8ED-FCF9863017E2}"/>
          </ac:spMkLst>
        </pc:spChg>
        <pc:spChg chg="del mod">
          <ac:chgData name="Kurt Van Den Bremt" userId="S::kurt@bluedrops.eu::123d26f5-cb7f-49a1-b536-e8dd6f557575" providerId="AD" clId="Web-{4342B001-5308-E0BE-E8CE-EE9CB6D4ECEE}" dt="2024-05-14T10:52:47.525" v="1206"/>
          <ac:spMkLst>
            <pc:docMk/>
            <pc:sldMk cId="1374489389" sldId="259"/>
            <ac:spMk id="13" creationId="{66DE37BE-520F-4A0D-56EB-C3DFD1F07721}"/>
          </ac:spMkLst>
        </pc:spChg>
        <pc:spChg chg="del">
          <ac:chgData name="Kurt Van Den Bremt" userId="S::kurt@bluedrops.eu::123d26f5-cb7f-49a1-b536-e8dd6f557575" providerId="AD" clId="Web-{4342B001-5308-E0BE-E8CE-EE9CB6D4ECEE}" dt="2024-05-14T10:52:31.821" v="1196"/>
          <ac:spMkLst>
            <pc:docMk/>
            <pc:sldMk cId="1374489389" sldId="259"/>
            <ac:spMk id="14" creationId="{61723EB6-01D0-EC67-9947-02CA855D8785}"/>
          </ac:spMkLst>
        </pc:spChg>
        <pc:spChg chg="mod">
          <ac:chgData name="Kurt Van Den Bremt" userId="S::kurt@bluedrops.eu::123d26f5-cb7f-49a1-b536-e8dd6f557575" providerId="AD" clId="Web-{4342B001-5308-E0BE-E8CE-EE9CB6D4ECEE}" dt="2024-05-14T10:58:15.349" v="1304" actId="1076"/>
          <ac:spMkLst>
            <pc:docMk/>
            <pc:sldMk cId="1374489389" sldId="259"/>
            <ac:spMk id="15" creationId="{2F7622F6-3A15-2A29-9892-B4589F421D46}"/>
          </ac:spMkLst>
        </pc:spChg>
        <pc:picChg chg="add mod">
          <ac:chgData name="Kurt Van Den Bremt" userId="S::kurt@bluedrops.eu::123d26f5-cb7f-49a1-b536-e8dd6f557575" providerId="AD" clId="Web-{4342B001-5308-E0BE-E8CE-EE9CB6D4ECEE}" dt="2024-05-14T10:58:11.567" v="1303" actId="1076"/>
          <ac:picMkLst>
            <pc:docMk/>
            <pc:sldMk cId="1374489389" sldId="259"/>
            <ac:picMk id="2" creationId="{A61A51A8-FFD6-41CE-D38E-A11986FF6B3C}"/>
          </ac:picMkLst>
        </pc:picChg>
        <pc:picChg chg="del">
          <ac:chgData name="Kurt Van Den Bremt" userId="S::kurt@bluedrops.eu::123d26f5-cb7f-49a1-b536-e8dd6f557575" providerId="AD" clId="Web-{4342B001-5308-E0BE-E8CE-EE9CB6D4ECEE}" dt="2024-05-14T10:52:39.587" v="1201"/>
          <ac:picMkLst>
            <pc:docMk/>
            <pc:sldMk cId="1374489389" sldId="259"/>
            <ac:picMk id="4" creationId="{09F37303-EE9B-0354-DFAF-4CFA8CBF7D2A}"/>
          </ac:picMkLst>
        </pc:picChg>
        <pc:picChg chg="add mod">
          <ac:chgData name="Kurt Van Den Bremt" userId="S::kurt@bluedrops.eu::123d26f5-cb7f-49a1-b536-e8dd6f557575" providerId="AD" clId="Web-{4342B001-5308-E0BE-E8CE-EE9CB6D4ECEE}" dt="2024-05-14T10:58:09.161" v="1302" actId="1076"/>
          <ac:picMkLst>
            <pc:docMk/>
            <pc:sldMk cId="1374489389" sldId="259"/>
            <ac:picMk id="5" creationId="{07AEDE41-F053-3EF8-992B-A415576ACF8C}"/>
          </ac:picMkLst>
        </pc:picChg>
        <pc:cxnChg chg="del">
          <ac:chgData name="Kurt Van Den Bremt" userId="S::kurt@bluedrops.eu::123d26f5-cb7f-49a1-b536-e8dd6f557575" providerId="AD" clId="Web-{4342B001-5308-E0BE-E8CE-EE9CB6D4ECEE}" dt="2024-05-14T10:52:36.290" v="1199"/>
          <ac:cxnSpMkLst>
            <pc:docMk/>
            <pc:sldMk cId="1374489389" sldId="259"/>
            <ac:cxnSpMk id="9" creationId="{184028FB-3E5E-99D6-B485-7819B50AFA80}"/>
          </ac:cxnSpMkLst>
        </pc:cxnChg>
        <pc:cxnChg chg="del">
          <ac:chgData name="Kurt Van Den Bremt" userId="S::kurt@bluedrops.eu::123d26f5-cb7f-49a1-b536-e8dd6f557575" providerId="AD" clId="Web-{4342B001-5308-E0BE-E8CE-EE9CB6D4ECEE}" dt="2024-05-14T10:52:34.680" v="1198"/>
          <ac:cxnSpMkLst>
            <pc:docMk/>
            <pc:sldMk cId="1374489389" sldId="259"/>
            <ac:cxnSpMk id="10" creationId="{BFD7E52E-355A-E46E-C2E4-EF0047FBE2E2}"/>
          </ac:cxnSpMkLst>
        </pc:cxnChg>
        <pc:cxnChg chg="del">
          <ac:chgData name="Kurt Van Den Bremt" userId="S::kurt@bluedrops.eu::123d26f5-cb7f-49a1-b536-e8dd6f557575" providerId="AD" clId="Web-{4342B001-5308-E0BE-E8CE-EE9CB6D4ECEE}" dt="2024-05-14T10:52:38.633" v="1200"/>
          <ac:cxnSpMkLst>
            <pc:docMk/>
            <pc:sldMk cId="1374489389" sldId="259"/>
            <ac:cxnSpMk id="11" creationId="{6D625557-3D7B-0BEE-8EBE-2FA1FF57038D}"/>
          </ac:cxnSpMkLst>
        </pc:cxnChg>
      </pc:sldChg>
      <pc:sldChg chg="addSp new">
        <pc:chgData name="Kurt Van Den Bremt" userId="S::kurt@bluedrops.eu::123d26f5-cb7f-49a1-b536-e8dd6f557575" providerId="AD" clId="Web-{4342B001-5308-E0BE-E8CE-EE9CB6D4ECEE}" dt="2024-05-14T12:52:11.091" v="1730"/>
        <pc:sldMkLst>
          <pc:docMk/>
          <pc:sldMk cId="3090133968" sldId="260"/>
        </pc:sldMkLst>
        <pc:picChg chg="add">
          <ac:chgData name="Kurt Van Den Bremt" userId="S::kurt@bluedrops.eu::123d26f5-cb7f-49a1-b536-e8dd6f557575" providerId="AD" clId="Web-{4342B001-5308-E0BE-E8CE-EE9CB6D4ECEE}" dt="2024-05-14T12:52:11.091" v="1730"/>
          <ac:picMkLst>
            <pc:docMk/>
            <pc:sldMk cId="3090133968" sldId="260"/>
            <ac:picMk id="3" creationId="{010823B6-3429-3B98-BE46-E47E3B484944}"/>
          </ac:picMkLst>
        </pc:picChg>
      </pc:sldChg>
    </pc:docChg>
  </pc:docChgLst>
  <pc:docChgLst>
    <pc:chgData name="Kurt Van Den Bremt" userId="123d26f5-cb7f-49a1-b536-e8dd6f557575" providerId="ADAL" clId="{6E088CA3-9F13-474C-A9C4-3FD65CE70F16}"/>
    <pc:docChg chg="delSld modSld">
      <pc:chgData name="Kurt Van Den Bremt" userId="123d26f5-cb7f-49a1-b536-e8dd6f557575" providerId="ADAL" clId="{6E088CA3-9F13-474C-A9C4-3FD65CE70F16}" dt="2024-08-05T11:31:47.716" v="113" actId="2696"/>
      <pc:docMkLst>
        <pc:docMk/>
      </pc:docMkLst>
      <pc:sldChg chg="modSp mod">
        <pc:chgData name="Kurt Van Den Bremt" userId="123d26f5-cb7f-49a1-b536-e8dd6f557575" providerId="ADAL" clId="{6E088CA3-9F13-474C-A9C4-3FD65CE70F16}" dt="2024-08-05T11:31:11.170" v="109" actId="20577"/>
        <pc:sldMkLst>
          <pc:docMk/>
          <pc:sldMk cId="1018555636" sldId="269"/>
        </pc:sldMkLst>
        <pc:spChg chg="mod">
          <ac:chgData name="Kurt Van Den Bremt" userId="123d26f5-cb7f-49a1-b536-e8dd6f557575" providerId="ADAL" clId="{6E088CA3-9F13-474C-A9C4-3FD65CE70F16}" dt="2024-08-05T11:31:11.170" v="109" actId="20577"/>
          <ac:spMkLst>
            <pc:docMk/>
            <pc:sldMk cId="1018555636" sldId="269"/>
            <ac:spMk id="7" creationId="{7AE8040B-5941-C3CC-8305-6B9FCF30E838}"/>
          </ac:spMkLst>
        </pc:spChg>
      </pc:sldChg>
      <pc:sldChg chg="modSp mod">
        <pc:chgData name="Kurt Van Den Bremt" userId="123d26f5-cb7f-49a1-b536-e8dd6f557575" providerId="ADAL" clId="{6E088CA3-9F13-474C-A9C4-3FD65CE70F16}" dt="2024-08-05T11:24:40.061" v="41" actId="20577"/>
        <pc:sldMkLst>
          <pc:docMk/>
          <pc:sldMk cId="3398181255" sldId="272"/>
        </pc:sldMkLst>
        <pc:spChg chg="mod">
          <ac:chgData name="Kurt Van Den Bremt" userId="123d26f5-cb7f-49a1-b536-e8dd6f557575" providerId="ADAL" clId="{6E088CA3-9F13-474C-A9C4-3FD65CE70F16}" dt="2024-08-05T11:23:43.991" v="1" actId="14100"/>
          <ac:spMkLst>
            <pc:docMk/>
            <pc:sldMk cId="3398181255" sldId="272"/>
            <ac:spMk id="33" creationId="{C330CE5D-F328-255C-D9A0-9B359253A20E}"/>
          </ac:spMkLst>
        </pc:spChg>
        <pc:spChg chg="mod">
          <ac:chgData name="Kurt Van Den Bremt" userId="123d26f5-cb7f-49a1-b536-e8dd6f557575" providerId="ADAL" clId="{6E088CA3-9F13-474C-A9C4-3FD65CE70F16}" dt="2024-08-05T11:24:40.061" v="41" actId="20577"/>
          <ac:spMkLst>
            <pc:docMk/>
            <pc:sldMk cId="3398181255" sldId="272"/>
            <ac:spMk id="48" creationId="{3D72408A-7593-A79A-F6C2-1FE7107C65C8}"/>
          </ac:spMkLst>
        </pc:spChg>
        <pc:spChg chg="mod">
          <ac:chgData name="Kurt Van Den Bremt" userId="123d26f5-cb7f-49a1-b536-e8dd6f557575" providerId="ADAL" clId="{6E088CA3-9F13-474C-A9C4-3FD65CE70F16}" dt="2024-08-05T11:24:10.676" v="5" actId="14100"/>
          <ac:spMkLst>
            <pc:docMk/>
            <pc:sldMk cId="3398181255" sldId="272"/>
            <ac:spMk id="50" creationId="{E7F7DEAD-AF81-77CA-479C-F26F38B47877}"/>
          </ac:spMkLst>
        </pc:spChg>
        <pc:spChg chg="mod">
          <ac:chgData name="Kurt Van Den Bremt" userId="123d26f5-cb7f-49a1-b536-e8dd6f557575" providerId="ADAL" clId="{6E088CA3-9F13-474C-A9C4-3FD65CE70F16}" dt="2024-08-05T11:24:01.166" v="4" actId="14100"/>
          <ac:spMkLst>
            <pc:docMk/>
            <pc:sldMk cId="3398181255" sldId="272"/>
            <ac:spMk id="72" creationId="{720ED973-730A-A480-3524-80DE0FBF14DE}"/>
          </ac:spMkLst>
        </pc:spChg>
        <pc:spChg chg="mod">
          <ac:chgData name="Kurt Van Den Bremt" userId="123d26f5-cb7f-49a1-b536-e8dd6f557575" providerId="ADAL" clId="{6E088CA3-9F13-474C-A9C4-3FD65CE70F16}" dt="2024-08-05T11:24:16.831" v="6"/>
          <ac:spMkLst>
            <pc:docMk/>
            <pc:sldMk cId="3398181255" sldId="272"/>
            <ac:spMk id="74" creationId="{2172292D-D800-913B-5001-B2E38F087AF9}"/>
          </ac:spMkLst>
        </pc:spChg>
        <pc:spChg chg="mod">
          <ac:chgData name="Kurt Van Den Bremt" userId="123d26f5-cb7f-49a1-b536-e8dd6f557575" providerId="ADAL" clId="{6E088CA3-9F13-474C-A9C4-3FD65CE70F16}" dt="2024-08-05T11:24:28.758" v="8" actId="14100"/>
          <ac:spMkLst>
            <pc:docMk/>
            <pc:sldMk cId="3398181255" sldId="272"/>
            <ac:spMk id="76" creationId="{0898E7A6-597E-A367-C7C9-7ADC764660E9}"/>
          </ac:spMkLst>
        </pc:spChg>
      </pc:sldChg>
      <pc:sldChg chg="modSp mod">
        <pc:chgData name="Kurt Van Den Bremt" userId="123d26f5-cb7f-49a1-b536-e8dd6f557575" providerId="ADAL" clId="{6E088CA3-9F13-474C-A9C4-3FD65CE70F16}" dt="2024-08-05T11:31:31.876" v="111" actId="20577"/>
        <pc:sldMkLst>
          <pc:docMk/>
          <pc:sldMk cId="2203882714" sldId="274"/>
        </pc:sldMkLst>
        <pc:spChg chg="mod">
          <ac:chgData name="Kurt Van Den Bremt" userId="123d26f5-cb7f-49a1-b536-e8dd6f557575" providerId="ADAL" clId="{6E088CA3-9F13-474C-A9C4-3FD65CE70F16}" dt="2024-08-05T11:31:31.876" v="111" actId="20577"/>
          <ac:spMkLst>
            <pc:docMk/>
            <pc:sldMk cId="2203882714" sldId="274"/>
            <ac:spMk id="3" creationId="{31B061E6-E58B-B2CE-47F0-30B890BD0F36}"/>
          </ac:spMkLst>
        </pc:spChg>
      </pc:sldChg>
      <pc:sldChg chg="modSp mod">
        <pc:chgData name="Kurt Van Den Bremt" userId="123d26f5-cb7f-49a1-b536-e8dd6f557575" providerId="ADAL" clId="{6E088CA3-9F13-474C-A9C4-3FD65CE70F16}" dt="2024-08-05T11:31:36.584" v="112" actId="20577"/>
        <pc:sldMkLst>
          <pc:docMk/>
          <pc:sldMk cId="493764583" sldId="276"/>
        </pc:sldMkLst>
        <pc:spChg chg="mod">
          <ac:chgData name="Kurt Van Den Bremt" userId="123d26f5-cb7f-49a1-b536-e8dd6f557575" providerId="ADAL" clId="{6E088CA3-9F13-474C-A9C4-3FD65CE70F16}" dt="2024-08-05T11:31:36.584" v="112" actId="20577"/>
          <ac:spMkLst>
            <pc:docMk/>
            <pc:sldMk cId="493764583" sldId="276"/>
            <ac:spMk id="6" creationId="{4CCEF4BA-3F8E-795E-0AE2-98875C5D477E}"/>
          </ac:spMkLst>
        </pc:spChg>
      </pc:sldChg>
      <pc:sldChg chg="modSp mod">
        <pc:chgData name="Kurt Van Den Bremt" userId="123d26f5-cb7f-49a1-b536-e8dd6f557575" providerId="ADAL" clId="{6E088CA3-9F13-474C-A9C4-3FD65CE70F16}" dt="2024-08-05T11:30:03.157" v="108" actId="20577"/>
        <pc:sldMkLst>
          <pc:docMk/>
          <pc:sldMk cId="3307124321" sldId="278"/>
        </pc:sldMkLst>
        <pc:spChg chg="mod">
          <ac:chgData name="Kurt Van Den Bremt" userId="123d26f5-cb7f-49a1-b536-e8dd6f557575" providerId="ADAL" clId="{6E088CA3-9F13-474C-A9C4-3FD65CE70F16}" dt="2024-08-05T11:30:03.157" v="108" actId="20577"/>
          <ac:spMkLst>
            <pc:docMk/>
            <pc:sldMk cId="3307124321" sldId="278"/>
            <ac:spMk id="3" creationId="{22844082-D6E4-0003-3F1F-C34201FD070B}"/>
          </ac:spMkLst>
        </pc:spChg>
      </pc:sldChg>
      <pc:sldChg chg="modSp mod">
        <pc:chgData name="Kurt Van Den Bremt" userId="123d26f5-cb7f-49a1-b536-e8dd6f557575" providerId="ADAL" clId="{6E088CA3-9F13-474C-A9C4-3FD65CE70F16}" dt="2024-08-05T11:25:06.901" v="47" actId="20577"/>
        <pc:sldMkLst>
          <pc:docMk/>
          <pc:sldMk cId="1705887020" sldId="281"/>
        </pc:sldMkLst>
        <pc:spChg chg="mod">
          <ac:chgData name="Kurt Van Den Bremt" userId="123d26f5-cb7f-49a1-b536-e8dd6f557575" providerId="ADAL" clId="{6E088CA3-9F13-474C-A9C4-3FD65CE70F16}" dt="2024-08-05T11:25:06.901" v="47" actId="20577"/>
          <ac:spMkLst>
            <pc:docMk/>
            <pc:sldMk cId="1705887020" sldId="281"/>
            <ac:spMk id="3" creationId="{31B061E6-E58B-B2CE-47F0-30B890BD0F36}"/>
          </ac:spMkLst>
        </pc:spChg>
      </pc:sldChg>
      <pc:sldChg chg="modSp">
        <pc:chgData name="Kurt Van Den Bremt" userId="123d26f5-cb7f-49a1-b536-e8dd6f557575" providerId="ADAL" clId="{6E088CA3-9F13-474C-A9C4-3FD65CE70F16}" dt="2024-08-05T11:25:26.442" v="49"/>
        <pc:sldMkLst>
          <pc:docMk/>
          <pc:sldMk cId="1491076256" sldId="282"/>
        </pc:sldMkLst>
        <pc:spChg chg="mod">
          <ac:chgData name="Kurt Van Den Bremt" userId="123d26f5-cb7f-49a1-b536-e8dd6f557575" providerId="ADAL" clId="{6E088CA3-9F13-474C-A9C4-3FD65CE70F16}" dt="2024-08-05T11:25:21.279" v="48"/>
          <ac:spMkLst>
            <pc:docMk/>
            <pc:sldMk cId="1491076256" sldId="282"/>
            <ac:spMk id="3" creationId="{997B4469-251C-915C-32AB-5F25CED45432}"/>
          </ac:spMkLst>
        </pc:spChg>
        <pc:spChg chg="mod">
          <ac:chgData name="Kurt Van Den Bremt" userId="123d26f5-cb7f-49a1-b536-e8dd6f557575" providerId="ADAL" clId="{6E088CA3-9F13-474C-A9C4-3FD65CE70F16}" dt="2024-08-05T11:25:26.442" v="49"/>
          <ac:spMkLst>
            <pc:docMk/>
            <pc:sldMk cId="1491076256" sldId="282"/>
            <ac:spMk id="5" creationId="{B00EC04B-FFEA-9E02-3DF9-36A90E02679D}"/>
          </ac:spMkLst>
        </pc:spChg>
      </pc:sldChg>
      <pc:sldChg chg="modSp mod">
        <pc:chgData name="Kurt Van Den Bremt" userId="123d26f5-cb7f-49a1-b536-e8dd6f557575" providerId="ADAL" clId="{6E088CA3-9F13-474C-A9C4-3FD65CE70F16}" dt="2024-08-05T11:27:29.781" v="94" actId="113"/>
        <pc:sldMkLst>
          <pc:docMk/>
          <pc:sldMk cId="3566785139" sldId="283"/>
        </pc:sldMkLst>
        <pc:spChg chg="mod">
          <ac:chgData name="Kurt Van Den Bremt" userId="123d26f5-cb7f-49a1-b536-e8dd6f557575" providerId="ADAL" clId="{6E088CA3-9F13-474C-A9C4-3FD65CE70F16}" dt="2024-08-05T11:27:06.976" v="75" actId="1076"/>
          <ac:spMkLst>
            <pc:docMk/>
            <pc:sldMk cId="3566785139" sldId="283"/>
            <ac:spMk id="3" creationId="{5BA697DC-1149-1B5A-6481-BF6EACC68A84}"/>
          </ac:spMkLst>
        </pc:spChg>
        <pc:spChg chg="mod">
          <ac:chgData name="Kurt Van Den Bremt" userId="123d26f5-cb7f-49a1-b536-e8dd6f557575" providerId="ADAL" clId="{6E088CA3-9F13-474C-A9C4-3FD65CE70F16}" dt="2024-08-05T11:27:29.781" v="94" actId="113"/>
          <ac:spMkLst>
            <pc:docMk/>
            <pc:sldMk cId="3566785139" sldId="283"/>
            <ac:spMk id="5" creationId="{74080644-6E17-CF9C-D00C-D6590E7ED89E}"/>
          </ac:spMkLst>
        </pc:spChg>
        <pc:spChg chg="mod">
          <ac:chgData name="Kurt Van Den Bremt" userId="123d26f5-cb7f-49a1-b536-e8dd6f557575" providerId="ADAL" clId="{6E088CA3-9F13-474C-A9C4-3FD65CE70F16}" dt="2024-08-05T11:27:25.694" v="93" actId="113"/>
          <ac:spMkLst>
            <pc:docMk/>
            <pc:sldMk cId="3566785139" sldId="283"/>
            <ac:spMk id="13" creationId="{66DE37BE-520F-4A0D-56EB-C3DFD1F07721}"/>
          </ac:spMkLst>
        </pc:spChg>
        <pc:spChg chg="mod">
          <ac:chgData name="Kurt Van Den Bremt" userId="123d26f5-cb7f-49a1-b536-e8dd6f557575" providerId="ADAL" clId="{6E088CA3-9F13-474C-A9C4-3FD65CE70F16}" dt="2024-08-05T11:27:20.999" v="92" actId="20577"/>
          <ac:spMkLst>
            <pc:docMk/>
            <pc:sldMk cId="3566785139" sldId="283"/>
            <ac:spMk id="15" creationId="{2F7622F6-3A15-2A29-9892-B4589F421D46}"/>
          </ac:spMkLst>
        </pc:spChg>
        <pc:spChg chg="mod">
          <ac:chgData name="Kurt Van Den Bremt" userId="123d26f5-cb7f-49a1-b536-e8dd6f557575" providerId="ADAL" clId="{6E088CA3-9F13-474C-A9C4-3FD65CE70F16}" dt="2024-08-05T11:26:20.436" v="68" actId="113"/>
          <ac:spMkLst>
            <pc:docMk/>
            <pc:sldMk cId="3566785139" sldId="283"/>
            <ac:spMk id="22" creationId="{CEE25DD8-3544-D362-F8F2-BD354EFA5675}"/>
          </ac:spMkLst>
        </pc:spChg>
      </pc:sldChg>
      <pc:sldChg chg="modSp mod">
        <pc:chgData name="Kurt Van Den Bremt" userId="123d26f5-cb7f-49a1-b536-e8dd6f557575" providerId="ADAL" clId="{6E088CA3-9F13-474C-A9C4-3FD65CE70F16}" dt="2024-08-05T11:28:18.449" v="102" actId="1076"/>
        <pc:sldMkLst>
          <pc:docMk/>
          <pc:sldMk cId="2261636573" sldId="284"/>
        </pc:sldMkLst>
        <pc:spChg chg="mod">
          <ac:chgData name="Kurt Van Den Bremt" userId="123d26f5-cb7f-49a1-b536-e8dd6f557575" providerId="ADAL" clId="{6E088CA3-9F13-474C-A9C4-3FD65CE70F16}" dt="2024-08-05T11:27:38.928" v="95" actId="113"/>
          <ac:spMkLst>
            <pc:docMk/>
            <pc:sldMk cId="2261636573" sldId="284"/>
            <ac:spMk id="31" creationId="{F457A237-6899-7F4D-E68B-27FF78F56431}"/>
          </ac:spMkLst>
        </pc:spChg>
        <pc:spChg chg="mod">
          <ac:chgData name="Kurt Van Den Bremt" userId="123d26f5-cb7f-49a1-b536-e8dd6f557575" providerId="ADAL" clId="{6E088CA3-9F13-474C-A9C4-3FD65CE70F16}" dt="2024-08-05T11:28:05.966" v="100" actId="20577"/>
          <ac:spMkLst>
            <pc:docMk/>
            <pc:sldMk cId="2261636573" sldId="284"/>
            <ac:spMk id="33" creationId="{1068DE7A-34FA-9BFD-0677-90000D63483B}"/>
          </ac:spMkLst>
        </pc:spChg>
        <pc:spChg chg="mod">
          <ac:chgData name="Kurt Van Den Bremt" userId="123d26f5-cb7f-49a1-b536-e8dd6f557575" providerId="ADAL" clId="{6E088CA3-9F13-474C-A9C4-3FD65CE70F16}" dt="2024-08-05T11:28:18.449" v="102" actId="1076"/>
          <ac:spMkLst>
            <pc:docMk/>
            <pc:sldMk cId="2261636573" sldId="284"/>
            <ac:spMk id="37" creationId="{4F4242DE-9F78-5E3F-118F-4F58AFDBDE66}"/>
          </ac:spMkLst>
        </pc:spChg>
        <pc:picChg chg="mod">
          <ac:chgData name="Kurt Van Den Bremt" userId="123d26f5-cb7f-49a1-b536-e8dd6f557575" providerId="ADAL" clId="{6E088CA3-9F13-474C-A9C4-3FD65CE70F16}" dt="2024-08-05T11:28:12.708" v="101" actId="1076"/>
          <ac:picMkLst>
            <pc:docMk/>
            <pc:sldMk cId="2261636573" sldId="284"/>
            <ac:picMk id="35" creationId="{847CD203-506E-8816-6DBA-1D1B4245ED89}"/>
          </ac:picMkLst>
        </pc:picChg>
      </pc:sldChg>
      <pc:sldChg chg="del">
        <pc:chgData name="Kurt Van Den Bremt" userId="123d26f5-cb7f-49a1-b536-e8dd6f557575" providerId="ADAL" clId="{6E088CA3-9F13-474C-A9C4-3FD65CE70F16}" dt="2024-08-05T11:31:47.716" v="113" actId="2696"/>
        <pc:sldMkLst>
          <pc:docMk/>
          <pc:sldMk cId="1525479654" sldId="285"/>
        </pc:sldMkLst>
      </pc:sldChg>
      <pc:sldChg chg="del">
        <pc:chgData name="Kurt Van Den Bremt" userId="123d26f5-cb7f-49a1-b536-e8dd6f557575" providerId="ADAL" clId="{6E088CA3-9F13-474C-A9C4-3FD65CE70F16}" dt="2024-08-05T11:29:27.419" v="103" actId="2696"/>
        <pc:sldMkLst>
          <pc:docMk/>
          <pc:sldMk cId="1323383009" sldId="286"/>
        </pc:sldMkLst>
      </pc:sldChg>
    </pc:docChg>
  </pc:docChgLst>
  <pc:docChgLst>
    <pc:chgData name="Kurt Van Den Bremt" userId="S::kurt@bluedrops.eu::123d26f5-cb7f-49a1-b536-e8dd6f557575" providerId="AD" clId="Web-{0FC54DA0-A14F-FF19-66AF-9B1B338A3002}"/>
    <pc:docChg chg="addSld delSld modSld">
      <pc:chgData name="Kurt Van Den Bremt" userId="S::kurt@bluedrops.eu::123d26f5-cb7f-49a1-b536-e8dd6f557575" providerId="AD" clId="Web-{0FC54DA0-A14F-FF19-66AF-9B1B338A3002}" dt="2024-08-05T11:21:21.230" v="93"/>
      <pc:docMkLst>
        <pc:docMk/>
      </pc:docMkLst>
      <pc:sldChg chg="del">
        <pc:chgData name="Kurt Van Den Bremt" userId="S::kurt@bluedrops.eu::123d26f5-cb7f-49a1-b536-e8dd6f557575" providerId="AD" clId="Web-{0FC54DA0-A14F-FF19-66AF-9B1B338A3002}" dt="2024-08-05T11:21:21.230" v="93"/>
        <pc:sldMkLst>
          <pc:docMk/>
          <pc:sldMk cId="3351439039" sldId="256"/>
        </pc:sldMkLst>
      </pc:sldChg>
      <pc:sldChg chg="del">
        <pc:chgData name="Kurt Van Den Bremt" userId="S::kurt@bluedrops.eu::123d26f5-cb7f-49a1-b536-e8dd6f557575" providerId="AD" clId="Web-{0FC54DA0-A14F-FF19-66AF-9B1B338A3002}" dt="2024-08-05T11:21:17.199" v="91"/>
        <pc:sldMkLst>
          <pc:docMk/>
          <pc:sldMk cId="4135223098" sldId="258"/>
        </pc:sldMkLst>
      </pc:sldChg>
      <pc:sldChg chg="modSp del">
        <pc:chgData name="Kurt Van Den Bremt" userId="S::kurt@bluedrops.eu::123d26f5-cb7f-49a1-b536-e8dd6f557575" providerId="AD" clId="Web-{0FC54DA0-A14F-FF19-66AF-9B1B338A3002}" dt="2024-08-05T11:21:18.715" v="92"/>
        <pc:sldMkLst>
          <pc:docMk/>
          <pc:sldMk cId="1314888382" sldId="262"/>
        </pc:sldMkLst>
        <pc:spChg chg="mod">
          <ac:chgData name="Kurt Van Den Bremt" userId="S::kurt@bluedrops.eu::123d26f5-cb7f-49a1-b536-e8dd6f557575" providerId="AD" clId="Web-{0FC54DA0-A14F-FF19-66AF-9B1B338A3002}" dt="2024-08-05T11:15:34.655" v="14" actId="20577"/>
          <ac:spMkLst>
            <pc:docMk/>
            <pc:sldMk cId="1314888382" sldId="262"/>
            <ac:spMk id="7" creationId="{7AE8040B-5941-C3CC-8305-6B9FCF30E838}"/>
          </ac:spMkLst>
        </pc:spChg>
      </pc:sldChg>
      <pc:sldChg chg="delSp modSp">
        <pc:chgData name="Kurt Van Den Bremt" userId="S::kurt@bluedrops.eu::123d26f5-cb7f-49a1-b536-e8dd6f557575" providerId="AD" clId="Web-{0FC54DA0-A14F-FF19-66AF-9B1B338A3002}" dt="2024-08-05T11:14:32.778" v="8"/>
        <pc:sldMkLst>
          <pc:docMk/>
          <pc:sldMk cId="1985410620" sldId="264"/>
        </pc:sldMkLst>
        <pc:spChg chg="del mod">
          <ac:chgData name="Kurt Van Den Bremt" userId="S::kurt@bluedrops.eu::123d26f5-cb7f-49a1-b536-e8dd6f557575" providerId="AD" clId="Web-{0FC54DA0-A14F-FF19-66AF-9B1B338A3002}" dt="2024-08-05T11:14:32.778" v="8"/>
          <ac:spMkLst>
            <pc:docMk/>
            <pc:sldMk cId="1985410620" sldId="264"/>
            <ac:spMk id="2" creationId="{F81455AE-42DB-7E14-5268-E3C9EC95C1F3}"/>
          </ac:spMkLst>
        </pc:spChg>
        <pc:spChg chg="del">
          <ac:chgData name="Kurt Van Den Bremt" userId="S::kurt@bluedrops.eu::123d26f5-cb7f-49a1-b536-e8dd6f557575" providerId="AD" clId="Web-{0FC54DA0-A14F-FF19-66AF-9B1B338A3002}" dt="2024-08-05T11:14:16.309" v="1"/>
          <ac:spMkLst>
            <pc:docMk/>
            <pc:sldMk cId="1985410620" sldId="264"/>
            <ac:spMk id="8" creationId="{4426CDAD-D48E-7D0E-3B1B-C8FE9C483FDF}"/>
          </ac:spMkLst>
        </pc:spChg>
        <pc:spChg chg="mod">
          <ac:chgData name="Kurt Van Den Bremt" userId="S::kurt@bluedrops.eu::123d26f5-cb7f-49a1-b536-e8dd6f557575" providerId="AD" clId="Web-{0FC54DA0-A14F-FF19-66AF-9B1B338A3002}" dt="2024-08-05T11:14:26.606" v="5" actId="20577"/>
          <ac:spMkLst>
            <pc:docMk/>
            <pc:sldMk cId="1985410620" sldId="264"/>
            <ac:spMk id="9" creationId="{DC89EF3E-7593-F4B0-FBB4-84BED72BCB98}"/>
          </ac:spMkLst>
        </pc:spChg>
        <pc:picChg chg="del">
          <ac:chgData name="Kurt Van Den Bremt" userId="S::kurt@bluedrops.eu::123d26f5-cb7f-49a1-b536-e8dd6f557575" providerId="AD" clId="Web-{0FC54DA0-A14F-FF19-66AF-9B1B338A3002}" dt="2024-08-05T11:14:13.121" v="0"/>
          <ac:picMkLst>
            <pc:docMk/>
            <pc:sldMk cId="1985410620" sldId="264"/>
            <ac:picMk id="7" creationId="{7C49A217-F943-6CE3-907B-170E581ABF38}"/>
          </ac:picMkLst>
        </pc:picChg>
      </pc:sldChg>
      <pc:sldChg chg="del">
        <pc:chgData name="Kurt Van Den Bremt" userId="S::kurt@bluedrops.eu::123d26f5-cb7f-49a1-b536-e8dd6f557575" providerId="AD" clId="Web-{0FC54DA0-A14F-FF19-66AF-9B1B338A3002}" dt="2024-08-05T11:20:49.167" v="90"/>
        <pc:sldMkLst>
          <pc:docMk/>
          <pc:sldMk cId="567556064" sldId="267"/>
        </pc:sldMkLst>
      </pc:sldChg>
      <pc:sldChg chg="addSp delSp modSp">
        <pc:chgData name="Kurt Van Den Bremt" userId="S::kurt@bluedrops.eu::123d26f5-cb7f-49a1-b536-e8dd6f557575" providerId="AD" clId="Web-{0FC54DA0-A14F-FF19-66AF-9B1B338A3002}" dt="2024-08-05T11:20:26.697" v="88" actId="20577"/>
        <pc:sldMkLst>
          <pc:docMk/>
          <pc:sldMk cId="3398181255" sldId="272"/>
        </pc:sldMkLst>
        <pc:spChg chg="mod">
          <ac:chgData name="Kurt Van Den Bremt" userId="S::kurt@bluedrops.eu::123d26f5-cb7f-49a1-b536-e8dd6f557575" providerId="AD" clId="Web-{0FC54DA0-A14F-FF19-66AF-9B1B338A3002}" dt="2024-08-05T11:18:04.833" v="49" actId="20577"/>
          <ac:spMkLst>
            <pc:docMk/>
            <pc:sldMk cId="3398181255" sldId="272"/>
            <ac:spMk id="23" creationId="{2D5ACB76-1171-EDCB-F01D-1A102A6F3EA4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19:43.321" v="75" actId="20577"/>
          <ac:spMkLst>
            <pc:docMk/>
            <pc:sldMk cId="3398181255" sldId="272"/>
            <ac:spMk id="33" creationId="{C330CE5D-F328-255C-D9A0-9B359253A20E}"/>
          </ac:spMkLst>
        </pc:spChg>
        <pc:spChg chg="del mod">
          <ac:chgData name="Kurt Van Den Bremt" userId="S::kurt@bluedrops.eu::123d26f5-cb7f-49a1-b536-e8dd6f557575" providerId="AD" clId="Web-{0FC54DA0-A14F-FF19-66AF-9B1B338A3002}" dt="2024-08-05T11:17:06.768" v="22"/>
          <ac:spMkLst>
            <pc:docMk/>
            <pc:sldMk cId="3398181255" sldId="272"/>
            <ac:spMk id="41" creationId="{9753C03C-C147-4871-9909-342DE929E2BE}"/>
          </ac:spMkLst>
        </pc:spChg>
        <pc:spChg chg="del">
          <ac:chgData name="Kurt Van Den Bremt" userId="S::kurt@bluedrops.eu::123d26f5-cb7f-49a1-b536-e8dd6f557575" providerId="AD" clId="Web-{0FC54DA0-A14F-FF19-66AF-9B1B338A3002}" dt="2024-08-05T11:19:16.429" v="71"/>
          <ac:spMkLst>
            <pc:docMk/>
            <pc:sldMk cId="3398181255" sldId="272"/>
            <ac:spMk id="42" creationId="{4AE5C0EA-9765-58AC-2343-D0ECEABB8392}"/>
          </ac:spMkLst>
        </pc:spChg>
        <pc:spChg chg="del">
          <ac:chgData name="Kurt Van Den Bremt" userId="S::kurt@bluedrops.eu::123d26f5-cb7f-49a1-b536-e8dd6f557575" providerId="AD" clId="Web-{0FC54DA0-A14F-FF19-66AF-9B1B338A3002}" dt="2024-08-05T11:17:20.753" v="24"/>
          <ac:spMkLst>
            <pc:docMk/>
            <pc:sldMk cId="3398181255" sldId="272"/>
            <ac:spMk id="43" creationId="{D966DE0C-87DD-79DF-EC7E-731FC1E64E15}"/>
          </ac:spMkLst>
        </pc:spChg>
        <pc:spChg chg="del">
          <ac:chgData name="Kurt Van Den Bremt" userId="S::kurt@bluedrops.eu::123d26f5-cb7f-49a1-b536-e8dd6f557575" providerId="AD" clId="Web-{0FC54DA0-A14F-FF19-66AF-9B1B338A3002}" dt="2024-08-05T11:19:00.413" v="69"/>
          <ac:spMkLst>
            <pc:docMk/>
            <pc:sldMk cId="3398181255" sldId="272"/>
            <ac:spMk id="44" creationId="{3FD33DD5-0459-8667-8BFE-39746C27081B}"/>
          </ac:spMkLst>
        </pc:spChg>
        <pc:spChg chg="del mod">
          <ac:chgData name="Kurt Van Den Bremt" userId="S::kurt@bluedrops.eu::123d26f5-cb7f-49a1-b536-e8dd6f557575" providerId="AD" clId="Web-{0FC54DA0-A14F-FF19-66AF-9B1B338A3002}" dt="2024-08-05T11:17:50.395" v="39"/>
          <ac:spMkLst>
            <pc:docMk/>
            <pc:sldMk cId="3398181255" sldId="272"/>
            <ac:spMk id="46" creationId="{070B24DF-A571-95E0-4D30-0F54DD860C03}"/>
          </ac:spMkLst>
        </pc:spChg>
        <pc:spChg chg="add del mod">
          <ac:chgData name="Kurt Van Den Bremt" userId="S::kurt@bluedrops.eu::123d26f5-cb7f-49a1-b536-e8dd6f557575" providerId="AD" clId="Web-{0FC54DA0-A14F-FF19-66AF-9B1B338A3002}" dt="2024-08-05T11:20:04.353" v="82" actId="14100"/>
          <ac:spMkLst>
            <pc:docMk/>
            <pc:sldMk cId="3398181255" sldId="272"/>
            <ac:spMk id="48" creationId="{3D72408A-7593-A79A-F6C2-1FE7107C65C8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20:15.212" v="85" actId="20577"/>
          <ac:spMkLst>
            <pc:docMk/>
            <pc:sldMk cId="3398181255" sldId="272"/>
            <ac:spMk id="50" creationId="{E7F7DEAD-AF81-77CA-479C-F26F38B47877}"/>
          </ac:spMkLst>
        </pc:spChg>
        <pc:spChg chg="add">
          <ac:chgData name="Kurt Van Den Bremt" userId="S::kurt@bluedrops.eu::123d26f5-cb7f-49a1-b536-e8dd6f557575" providerId="AD" clId="Web-{0FC54DA0-A14F-FF19-66AF-9B1B338A3002}" dt="2024-08-05T11:17:43.223" v="27"/>
          <ac:spMkLst>
            <pc:docMk/>
            <pc:sldMk cId="3398181255" sldId="272"/>
            <ac:spMk id="52" creationId="{B2F2B96C-886B-DD41-741E-8B5BB861DFD5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18:11.614" v="53" actId="20577"/>
          <ac:spMkLst>
            <pc:docMk/>
            <pc:sldMk cId="3398181255" sldId="272"/>
            <ac:spMk id="54" creationId="{BAFA97E6-0648-91DE-342E-F5F41961CC3B}"/>
          </ac:spMkLst>
        </pc:spChg>
        <pc:spChg chg="add">
          <ac:chgData name="Kurt Van Den Bremt" userId="S::kurt@bluedrops.eu::123d26f5-cb7f-49a1-b536-e8dd6f557575" providerId="AD" clId="Web-{0FC54DA0-A14F-FF19-66AF-9B1B338A3002}" dt="2024-08-05T11:17:43.269" v="29"/>
          <ac:spMkLst>
            <pc:docMk/>
            <pc:sldMk cId="3398181255" sldId="272"/>
            <ac:spMk id="56" creationId="{FC6F3277-ABA7-7963-0576-7C628B85B00B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18:32.381" v="64" actId="1076"/>
          <ac:spMkLst>
            <pc:docMk/>
            <pc:sldMk cId="3398181255" sldId="272"/>
            <ac:spMk id="58" creationId="{7AC3A06B-B0DB-93DD-0A4A-1A68DC833FB8}"/>
          </ac:spMkLst>
        </pc:spChg>
        <pc:spChg chg="add">
          <ac:chgData name="Kurt Van Den Bremt" userId="S::kurt@bluedrops.eu::123d26f5-cb7f-49a1-b536-e8dd6f557575" providerId="AD" clId="Web-{0FC54DA0-A14F-FF19-66AF-9B1B338A3002}" dt="2024-08-05T11:17:43.363" v="34"/>
          <ac:spMkLst>
            <pc:docMk/>
            <pc:sldMk cId="3398181255" sldId="272"/>
            <ac:spMk id="66" creationId="{E1023F2F-2093-02E0-48A9-97FAAD9C22DD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18:45.115" v="67" actId="20577"/>
          <ac:spMkLst>
            <pc:docMk/>
            <pc:sldMk cId="3398181255" sldId="272"/>
            <ac:spMk id="68" creationId="{CCDCB6BA-BEA2-EE6D-576B-CB6789ACF987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20:09.509" v="84" actId="20577"/>
          <ac:spMkLst>
            <pc:docMk/>
            <pc:sldMk cId="3398181255" sldId="272"/>
            <ac:spMk id="72" creationId="{720ED973-730A-A480-3524-80DE0FBF14DE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20:19.416" v="86" actId="20577"/>
          <ac:spMkLst>
            <pc:docMk/>
            <pc:sldMk cId="3398181255" sldId="272"/>
            <ac:spMk id="74" creationId="{2172292D-D800-913B-5001-B2E38F087AF9}"/>
          </ac:spMkLst>
        </pc:spChg>
        <pc:spChg chg="add mod">
          <ac:chgData name="Kurt Van Den Bremt" userId="S::kurt@bluedrops.eu::123d26f5-cb7f-49a1-b536-e8dd6f557575" providerId="AD" clId="Web-{0FC54DA0-A14F-FF19-66AF-9B1B338A3002}" dt="2024-08-05T11:20:26.697" v="88" actId="20577"/>
          <ac:spMkLst>
            <pc:docMk/>
            <pc:sldMk cId="3398181255" sldId="272"/>
            <ac:spMk id="76" creationId="{0898E7A6-597E-A367-C7C9-7ADC764660E9}"/>
          </ac:spMkLst>
        </pc:spChg>
        <pc:cxnChg chg="add">
          <ac:chgData name="Kurt Van Den Bremt" userId="S::kurt@bluedrops.eu::123d26f5-cb7f-49a1-b536-e8dd6f557575" providerId="AD" clId="Web-{0FC54DA0-A14F-FF19-66AF-9B1B338A3002}" dt="2024-08-05T11:17:43.301" v="31"/>
          <ac:cxnSpMkLst>
            <pc:docMk/>
            <pc:sldMk cId="3398181255" sldId="272"/>
            <ac:cxnSpMk id="60" creationId="{AC3BB1C5-8CD8-93D9-03DE-F8E0BB0648D2}"/>
          </ac:cxnSpMkLst>
        </pc:cxnChg>
        <pc:cxnChg chg="add">
          <ac:chgData name="Kurt Van Den Bremt" userId="S::kurt@bluedrops.eu::123d26f5-cb7f-49a1-b536-e8dd6f557575" providerId="AD" clId="Web-{0FC54DA0-A14F-FF19-66AF-9B1B338A3002}" dt="2024-08-05T11:17:43.316" v="32"/>
          <ac:cxnSpMkLst>
            <pc:docMk/>
            <pc:sldMk cId="3398181255" sldId="272"/>
            <ac:cxnSpMk id="62" creationId="{781B4645-2FAF-AA2D-FFF0-6048EC4C1581}"/>
          </ac:cxnSpMkLst>
        </pc:cxnChg>
        <pc:cxnChg chg="add">
          <ac:chgData name="Kurt Van Den Bremt" userId="S::kurt@bluedrops.eu::123d26f5-cb7f-49a1-b536-e8dd6f557575" providerId="AD" clId="Web-{0FC54DA0-A14F-FF19-66AF-9B1B338A3002}" dt="2024-08-05T11:17:43.332" v="33"/>
          <ac:cxnSpMkLst>
            <pc:docMk/>
            <pc:sldMk cId="3398181255" sldId="272"/>
            <ac:cxnSpMk id="64" creationId="{4A52918A-A808-55C7-5334-F7E6B795D80A}"/>
          </ac:cxnSpMkLst>
        </pc:cxnChg>
        <pc:cxnChg chg="add del">
          <ac:chgData name="Kurt Van Den Bremt" userId="S::kurt@bluedrops.eu::123d26f5-cb7f-49a1-b536-e8dd6f557575" providerId="AD" clId="Web-{0FC54DA0-A14F-FF19-66AF-9B1B338A3002}" dt="2024-08-05T11:18:37.099" v="65"/>
          <ac:cxnSpMkLst>
            <pc:docMk/>
            <pc:sldMk cId="3398181255" sldId="272"/>
            <ac:cxnSpMk id="70" creationId="{E5CA26ED-FCD2-246D-8E13-18A5708784B8}"/>
          </ac:cxnSpMkLst>
        </pc:cxnChg>
      </pc:sldChg>
      <pc:sldChg chg="add del">
        <pc:chgData name="Kurt Van Den Bremt" userId="S::kurt@bluedrops.eu::123d26f5-cb7f-49a1-b536-e8dd6f557575" providerId="AD" clId="Web-{0FC54DA0-A14F-FF19-66AF-9B1B338A3002}" dt="2024-08-05T11:20:37.416" v="89"/>
        <pc:sldMkLst>
          <pc:docMk/>
          <pc:sldMk cId="221701462" sldId="280"/>
        </pc:sldMkLst>
      </pc:sldChg>
      <pc:sldChg chg="add">
        <pc:chgData name="Kurt Van Den Bremt" userId="S::kurt@bluedrops.eu::123d26f5-cb7f-49a1-b536-e8dd6f557575" providerId="AD" clId="Web-{0FC54DA0-A14F-FF19-66AF-9B1B338A3002}" dt="2024-08-05T11:15:15.639" v="11"/>
        <pc:sldMkLst>
          <pc:docMk/>
          <pc:sldMk cId="1705887020" sldId="281"/>
        </pc:sldMkLst>
      </pc:sldChg>
      <pc:sldChg chg="add">
        <pc:chgData name="Kurt Van Den Bremt" userId="S::kurt@bluedrops.eu::123d26f5-cb7f-49a1-b536-e8dd6f557575" providerId="AD" clId="Web-{0FC54DA0-A14F-FF19-66AF-9B1B338A3002}" dt="2024-08-05T11:16:06.282" v="15"/>
        <pc:sldMkLst>
          <pc:docMk/>
          <pc:sldMk cId="1491076256" sldId="282"/>
        </pc:sldMkLst>
      </pc:sldChg>
      <pc:sldChg chg="add">
        <pc:chgData name="Kurt Van Den Bremt" userId="S::kurt@bluedrops.eu::123d26f5-cb7f-49a1-b536-e8dd6f557575" providerId="AD" clId="Web-{0FC54DA0-A14F-FF19-66AF-9B1B338A3002}" dt="2024-08-05T11:16:06.297" v="16"/>
        <pc:sldMkLst>
          <pc:docMk/>
          <pc:sldMk cId="3566785139" sldId="283"/>
        </pc:sldMkLst>
      </pc:sldChg>
      <pc:sldChg chg="add">
        <pc:chgData name="Kurt Van Den Bremt" userId="S::kurt@bluedrops.eu::123d26f5-cb7f-49a1-b536-e8dd6f557575" providerId="AD" clId="Web-{0FC54DA0-A14F-FF19-66AF-9B1B338A3002}" dt="2024-08-05T11:16:06.297" v="17"/>
        <pc:sldMkLst>
          <pc:docMk/>
          <pc:sldMk cId="2261636573" sldId="284"/>
        </pc:sldMkLst>
      </pc:sldChg>
      <pc:sldChg chg="add">
        <pc:chgData name="Kurt Van Den Bremt" userId="S::kurt@bluedrops.eu::123d26f5-cb7f-49a1-b536-e8dd6f557575" providerId="AD" clId="Web-{0FC54DA0-A14F-FF19-66AF-9B1B338A3002}" dt="2024-08-05T11:16:34.314" v="18"/>
        <pc:sldMkLst>
          <pc:docMk/>
          <pc:sldMk cId="1525479654" sldId="285"/>
        </pc:sldMkLst>
      </pc:sldChg>
      <pc:sldChg chg="add">
        <pc:chgData name="Kurt Van Den Bremt" userId="S::kurt@bluedrops.eu::123d26f5-cb7f-49a1-b536-e8dd6f557575" providerId="AD" clId="Web-{0FC54DA0-A14F-FF19-66AF-9B1B338A3002}" dt="2024-08-05T11:16:34.329" v="19"/>
        <pc:sldMkLst>
          <pc:docMk/>
          <pc:sldMk cId="1323383009" sldId="286"/>
        </pc:sldMkLst>
      </pc:sldChg>
    </pc:docChg>
  </pc:docChgLst>
  <pc:docChgLst>
    <pc:chgData name="Kurt Van Den Bremt" userId="123d26f5-cb7f-49a1-b536-e8dd6f557575" providerId="ADAL" clId="{F9E920E9-C287-A74D-B1B4-F1A0B1870F27}"/>
    <pc:docChg chg="undo custSel modSld">
      <pc:chgData name="Kurt Van Den Bremt" userId="123d26f5-cb7f-49a1-b536-e8dd6f557575" providerId="ADAL" clId="{F9E920E9-C287-A74D-B1B4-F1A0B1870F27}" dt="2024-08-05T12:59:20.735" v="267" actId="113"/>
      <pc:docMkLst>
        <pc:docMk/>
      </pc:docMkLst>
      <pc:sldChg chg="modSp">
        <pc:chgData name="Kurt Van Den Bremt" userId="123d26f5-cb7f-49a1-b536-e8dd6f557575" providerId="ADAL" clId="{F9E920E9-C287-A74D-B1B4-F1A0B1870F27}" dt="2024-08-05T11:40:38.643" v="105"/>
        <pc:sldMkLst>
          <pc:docMk/>
          <pc:sldMk cId="2767095638" sldId="257"/>
        </pc:sldMkLst>
        <pc:spChg chg="mod">
          <ac:chgData name="Kurt Van Den Bremt" userId="123d26f5-cb7f-49a1-b536-e8dd6f557575" providerId="ADAL" clId="{F9E920E9-C287-A74D-B1B4-F1A0B1870F27}" dt="2024-08-05T11:40:38.643" v="105"/>
          <ac:spMkLst>
            <pc:docMk/>
            <pc:sldMk cId="2767095638" sldId="257"/>
            <ac:spMk id="10" creationId="{56FD972C-3560-C61F-D44B-8E682E9ED309}"/>
          </ac:spMkLst>
        </pc:spChg>
      </pc:sldChg>
      <pc:sldChg chg="modSp">
        <pc:chgData name="Kurt Van Den Bremt" userId="123d26f5-cb7f-49a1-b536-e8dd6f557575" providerId="ADAL" clId="{F9E920E9-C287-A74D-B1B4-F1A0B1870F27}" dt="2024-08-05T11:41:14.161" v="108"/>
        <pc:sldMkLst>
          <pc:docMk/>
          <pc:sldMk cId="1374489389" sldId="259"/>
        </pc:sldMkLst>
        <pc:spChg chg="mod">
          <ac:chgData name="Kurt Van Den Bremt" userId="123d26f5-cb7f-49a1-b536-e8dd6f557575" providerId="ADAL" clId="{F9E920E9-C287-A74D-B1B4-F1A0B1870F27}" dt="2024-08-05T11:41:14.161" v="108"/>
          <ac:spMkLst>
            <pc:docMk/>
            <pc:sldMk cId="1374489389" sldId="259"/>
            <ac:spMk id="10" creationId="{A122BE34-33A6-EBDA-8F92-6FAA0FF0AEAC}"/>
          </ac:spMkLst>
        </pc:spChg>
      </pc:sldChg>
      <pc:sldChg chg="modSp mod">
        <pc:chgData name="Kurt Van Den Bremt" userId="123d26f5-cb7f-49a1-b536-e8dd6f557575" providerId="ADAL" clId="{F9E920E9-C287-A74D-B1B4-F1A0B1870F27}" dt="2024-08-05T11:35:13.506" v="4" actId="14100"/>
        <pc:sldMkLst>
          <pc:docMk/>
          <pc:sldMk cId="1905345644" sldId="263"/>
        </pc:sldMkLst>
        <pc:spChg chg="mod">
          <ac:chgData name="Kurt Van Den Bremt" userId="123d26f5-cb7f-49a1-b536-e8dd6f557575" providerId="ADAL" clId="{F9E920E9-C287-A74D-B1B4-F1A0B1870F27}" dt="2024-08-05T11:35:00.174" v="2" actId="1076"/>
          <ac:spMkLst>
            <pc:docMk/>
            <pc:sldMk cId="1905345644" sldId="263"/>
            <ac:spMk id="4" creationId="{39AC52C1-6694-8321-43E7-EAFA118A1E8C}"/>
          </ac:spMkLst>
        </pc:spChg>
        <pc:spChg chg="mod">
          <ac:chgData name="Kurt Van Den Bremt" userId="123d26f5-cb7f-49a1-b536-e8dd6f557575" providerId="ADAL" clId="{F9E920E9-C287-A74D-B1B4-F1A0B1870F27}" dt="2024-08-05T11:35:04.554" v="3"/>
          <ac:spMkLst>
            <pc:docMk/>
            <pc:sldMk cId="1905345644" sldId="263"/>
            <ac:spMk id="8" creationId="{145D653A-37EA-EE06-F29F-1FBD407B1B5E}"/>
          </ac:spMkLst>
        </pc:spChg>
        <pc:spChg chg="mod">
          <ac:chgData name="Kurt Van Den Bremt" userId="123d26f5-cb7f-49a1-b536-e8dd6f557575" providerId="ADAL" clId="{F9E920E9-C287-A74D-B1B4-F1A0B1870F27}" dt="2024-08-05T11:35:13.506" v="4" actId="14100"/>
          <ac:spMkLst>
            <pc:docMk/>
            <pc:sldMk cId="1905345644" sldId="263"/>
            <ac:spMk id="9" creationId="{25BBDA36-BC46-AFFA-92AA-99326C4656D7}"/>
          </ac:spMkLst>
        </pc:spChg>
      </pc:sldChg>
      <pc:sldChg chg="modSp">
        <pc:chgData name="Kurt Van Den Bremt" userId="123d26f5-cb7f-49a1-b536-e8dd6f557575" providerId="ADAL" clId="{F9E920E9-C287-A74D-B1B4-F1A0B1870F27}" dt="2024-08-05T11:34:44.699" v="0"/>
        <pc:sldMkLst>
          <pc:docMk/>
          <pc:sldMk cId="1985410620" sldId="264"/>
        </pc:sldMkLst>
        <pc:spChg chg="mod">
          <ac:chgData name="Kurt Van Den Bremt" userId="123d26f5-cb7f-49a1-b536-e8dd6f557575" providerId="ADAL" clId="{F9E920E9-C287-A74D-B1B4-F1A0B1870F27}" dt="2024-08-05T11:34:44.699" v="0"/>
          <ac:spMkLst>
            <pc:docMk/>
            <pc:sldMk cId="1985410620" sldId="264"/>
            <ac:spMk id="3" creationId="{A3D67369-D49A-A288-48DA-D456ED2282C6}"/>
          </ac:spMkLst>
        </pc:spChg>
      </pc:sldChg>
      <pc:sldChg chg="modSp mod">
        <pc:chgData name="Kurt Van Den Bremt" userId="123d26f5-cb7f-49a1-b536-e8dd6f557575" providerId="ADAL" clId="{F9E920E9-C287-A74D-B1B4-F1A0B1870F27}" dt="2024-08-05T11:39:11.736" v="86" actId="20577"/>
        <pc:sldMkLst>
          <pc:docMk/>
          <pc:sldMk cId="176784837" sldId="265"/>
        </pc:sldMkLst>
        <pc:spChg chg="mod">
          <ac:chgData name="Kurt Van Den Bremt" userId="123d26f5-cb7f-49a1-b536-e8dd6f557575" providerId="ADAL" clId="{F9E920E9-C287-A74D-B1B4-F1A0B1870F27}" dt="2024-08-05T11:39:11.736" v="86" actId="20577"/>
          <ac:spMkLst>
            <pc:docMk/>
            <pc:sldMk cId="176784837" sldId="265"/>
            <ac:spMk id="3" creationId="{22844082-D6E4-0003-3F1F-C34201FD070B}"/>
          </ac:spMkLst>
        </pc:spChg>
      </pc:sldChg>
      <pc:sldChg chg="modSp mod">
        <pc:chgData name="Kurt Van Den Bremt" userId="123d26f5-cb7f-49a1-b536-e8dd6f557575" providerId="ADAL" clId="{F9E920E9-C287-A74D-B1B4-F1A0B1870F27}" dt="2024-08-05T11:35:55.814" v="37" actId="20577"/>
        <pc:sldMkLst>
          <pc:docMk/>
          <pc:sldMk cId="3475792461" sldId="266"/>
        </pc:sldMkLst>
        <pc:spChg chg="mod">
          <ac:chgData name="Kurt Van Den Bremt" userId="123d26f5-cb7f-49a1-b536-e8dd6f557575" providerId="ADAL" clId="{F9E920E9-C287-A74D-B1B4-F1A0B1870F27}" dt="2024-08-05T11:35:55.814" v="37" actId="20577"/>
          <ac:spMkLst>
            <pc:docMk/>
            <pc:sldMk cId="3475792461" sldId="266"/>
            <ac:spMk id="3" creationId="{22844082-D6E4-0003-3F1F-C34201FD070B}"/>
          </ac:spMkLst>
        </pc:spChg>
      </pc:sldChg>
      <pc:sldChg chg="modSp mod">
        <pc:chgData name="Kurt Van Den Bremt" userId="123d26f5-cb7f-49a1-b536-e8dd6f557575" providerId="ADAL" clId="{F9E920E9-C287-A74D-B1B4-F1A0B1870F27}" dt="2024-08-05T11:40:31.952" v="104" actId="115"/>
        <pc:sldMkLst>
          <pc:docMk/>
          <pc:sldMk cId="1018555636" sldId="269"/>
        </pc:sldMkLst>
        <pc:spChg chg="mod">
          <ac:chgData name="Kurt Van Den Bremt" userId="123d26f5-cb7f-49a1-b536-e8dd6f557575" providerId="ADAL" clId="{F9E920E9-C287-A74D-B1B4-F1A0B1870F27}" dt="2024-08-05T11:40:23.238" v="101"/>
          <ac:spMkLst>
            <pc:docMk/>
            <pc:sldMk cId="1018555636" sldId="269"/>
            <ac:spMk id="5" creationId="{74080644-6E17-CF9C-D00C-D6590E7ED89E}"/>
          </ac:spMkLst>
        </pc:spChg>
        <pc:spChg chg="mod">
          <ac:chgData name="Kurt Van Den Bremt" userId="123d26f5-cb7f-49a1-b536-e8dd6f557575" providerId="ADAL" clId="{F9E920E9-C287-A74D-B1B4-F1A0B1870F27}" dt="2024-08-05T11:40:07.564" v="97" actId="20577"/>
          <ac:spMkLst>
            <pc:docMk/>
            <pc:sldMk cId="1018555636" sldId="269"/>
            <ac:spMk id="7" creationId="{7AE8040B-5941-C3CC-8305-6B9FCF30E838}"/>
          </ac:spMkLst>
        </pc:spChg>
        <pc:spChg chg="mod">
          <ac:chgData name="Kurt Van Den Bremt" userId="123d26f5-cb7f-49a1-b536-e8dd6f557575" providerId="ADAL" clId="{F9E920E9-C287-A74D-B1B4-F1A0B1870F27}" dt="2024-08-05T11:40:19.183" v="100" actId="113"/>
          <ac:spMkLst>
            <pc:docMk/>
            <pc:sldMk cId="1018555636" sldId="269"/>
            <ac:spMk id="13" creationId="{66DE37BE-520F-4A0D-56EB-C3DFD1F07721}"/>
          </ac:spMkLst>
        </pc:spChg>
        <pc:spChg chg="mod">
          <ac:chgData name="Kurt Van Den Bremt" userId="123d26f5-cb7f-49a1-b536-e8dd6f557575" providerId="ADAL" clId="{F9E920E9-C287-A74D-B1B4-F1A0B1870F27}" dt="2024-08-05T11:40:31.952" v="104" actId="115"/>
          <ac:spMkLst>
            <pc:docMk/>
            <pc:sldMk cId="1018555636" sldId="269"/>
            <ac:spMk id="15" creationId="{2F7622F6-3A15-2A29-9892-B4589F421D46}"/>
          </ac:spMkLst>
        </pc:spChg>
      </pc:sldChg>
      <pc:sldChg chg="addSp delSp modSp mod">
        <pc:chgData name="Kurt Van Den Bremt" userId="123d26f5-cb7f-49a1-b536-e8dd6f557575" providerId="ADAL" clId="{F9E920E9-C287-A74D-B1B4-F1A0B1870F27}" dt="2024-08-05T11:43:57.412" v="264" actId="14100"/>
        <pc:sldMkLst>
          <pc:docMk/>
          <pc:sldMk cId="3398181255" sldId="272"/>
        </pc:sldMkLst>
        <pc:spChg chg="mod">
          <ac:chgData name="Kurt Van Den Bremt" userId="123d26f5-cb7f-49a1-b536-e8dd6f557575" providerId="ADAL" clId="{F9E920E9-C287-A74D-B1B4-F1A0B1870F27}" dt="2024-08-05T11:42:13.915" v="189" actId="20577"/>
          <ac:spMkLst>
            <pc:docMk/>
            <pc:sldMk cId="3398181255" sldId="272"/>
            <ac:spMk id="4" creationId="{9937DDD1-4F62-5400-5BF6-520F30959AAC}"/>
          </ac:spMkLst>
        </pc:spChg>
        <pc:spChg chg="mod">
          <ac:chgData name="Kurt Van Den Bremt" userId="123d26f5-cb7f-49a1-b536-e8dd6f557575" providerId="ADAL" clId="{F9E920E9-C287-A74D-B1B4-F1A0B1870F27}" dt="2024-08-05T11:41:40.581" v="140" actId="20577"/>
          <ac:spMkLst>
            <pc:docMk/>
            <pc:sldMk cId="3398181255" sldId="272"/>
            <ac:spMk id="7" creationId="{A63A9A44-69EC-420A-565B-DBE2198A2F17}"/>
          </ac:spMkLst>
        </pc:spChg>
        <pc:spChg chg="mod">
          <ac:chgData name="Kurt Van Den Bremt" userId="123d26f5-cb7f-49a1-b536-e8dd6f557575" providerId="ADAL" clId="{F9E920E9-C287-A74D-B1B4-F1A0B1870F27}" dt="2024-08-05T11:42:23.188" v="199" actId="20577"/>
          <ac:spMkLst>
            <pc:docMk/>
            <pc:sldMk cId="3398181255" sldId="272"/>
            <ac:spMk id="13" creationId="{88BD2152-D5E3-F91E-4BC4-9382D6235332}"/>
          </ac:spMkLst>
        </pc:spChg>
        <pc:spChg chg="mod">
          <ac:chgData name="Kurt Van Den Bremt" userId="123d26f5-cb7f-49a1-b536-e8dd6f557575" providerId="ADAL" clId="{F9E920E9-C287-A74D-B1B4-F1A0B1870F27}" dt="2024-08-05T11:42:20.022" v="198" actId="20577"/>
          <ac:spMkLst>
            <pc:docMk/>
            <pc:sldMk cId="3398181255" sldId="272"/>
            <ac:spMk id="14" creationId="{EBE72A99-1120-6FDD-18F2-A324C7D715A3}"/>
          </ac:spMkLst>
        </pc:spChg>
        <pc:spChg chg="mod">
          <ac:chgData name="Kurt Van Den Bremt" userId="123d26f5-cb7f-49a1-b536-e8dd6f557575" providerId="ADAL" clId="{F9E920E9-C287-A74D-B1B4-F1A0B1870F27}" dt="2024-08-05T11:42:27.080" v="200" actId="20577"/>
          <ac:spMkLst>
            <pc:docMk/>
            <pc:sldMk cId="3398181255" sldId="272"/>
            <ac:spMk id="17" creationId="{4DEB062D-DE17-C929-6FA7-B0FB7CEFA983}"/>
          </ac:spMkLst>
        </pc:spChg>
        <pc:spChg chg="add del mod">
          <ac:chgData name="Kurt Van Den Bremt" userId="123d26f5-cb7f-49a1-b536-e8dd6f557575" providerId="ADAL" clId="{F9E920E9-C287-A74D-B1B4-F1A0B1870F27}" dt="2024-08-05T11:41:54.202" v="148" actId="20577"/>
          <ac:spMkLst>
            <pc:docMk/>
            <pc:sldMk cId="3398181255" sldId="272"/>
            <ac:spMk id="19" creationId="{A96B8994-E24F-1242-C1E6-EB5C012D05CA}"/>
          </ac:spMkLst>
        </pc:spChg>
        <pc:spChg chg="mod">
          <ac:chgData name="Kurt Van Den Bremt" userId="123d26f5-cb7f-49a1-b536-e8dd6f557575" providerId="ADAL" clId="{F9E920E9-C287-A74D-B1B4-F1A0B1870F27}" dt="2024-08-05T11:41:58.657" v="153" actId="20577"/>
          <ac:spMkLst>
            <pc:docMk/>
            <pc:sldMk cId="3398181255" sldId="272"/>
            <ac:spMk id="20" creationId="{322FFA39-F448-A341-E2B8-965EEACAB4D3}"/>
          </ac:spMkLst>
        </pc:spChg>
        <pc:spChg chg="mod">
          <ac:chgData name="Kurt Van Den Bremt" userId="123d26f5-cb7f-49a1-b536-e8dd6f557575" providerId="ADAL" clId="{F9E920E9-C287-A74D-B1B4-F1A0B1870F27}" dt="2024-08-05T11:43:17.681" v="263" actId="20577"/>
          <ac:spMkLst>
            <pc:docMk/>
            <pc:sldMk cId="3398181255" sldId="272"/>
            <ac:spMk id="23" creationId="{2D5ACB76-1171-EDCB-F01D-1A102A6F3EA4}"/>
          </ac:spMkLst>
        </pc:spChg>
        <pc:spChg chg="mod">
          <ac:chgData name="Kurt Van Den Bremt" userId="123d26f5-cb7f-49a1-b536-e8dd6f557575" providerId="ADAL" clId="{F9E920E9-C287-A74D-B1B4-F1A0B1870F27}" dt="2024-08-05T11:42:54.280" v="221" actId="20577"/>
          <ac:spMkLst>
            <pc:docMk/>
            <pc:sldMk cId="3398181255" sldId="272"/>
            <ac:spMk id="25" creationId="{2DF9CF2E-0DB7-44DC-D6AD-FE61562B24C3}"/>
          </ac:spMkLst>
        </pc:spChg>
        <pc:spChg chg="mod">
          <ac:chgData name="Kurt Van Den Bremt" userId="123d26f5-cb7f-49a1-b536-e8dd6f557575" providerId="ADAL" clId="{F9E920E9-C287-A74D-B1B4-F1A0B1870F27}" dt="2024-08-05T11:42:49.632" v="215" actId="20577"/>
          <ac:spMkLst>
            <pc:docMk/>
            <pc:sldMk cId="3398181255" sldId="272"/>
            <ac:spMk id="29" creationId="{D7D1FD56-B791-8D3E-7111-AA7D4EAF6BEB}"/>
          </ac:spMkLst>
        </pc:spChg>
        <pc:spChg chg="mod">
          <ac:chgData name="Kurt Van Den Bremt" userId="123d26f5-cb7f-49a1-b536-e8dd6f557575" providerId="ADAL" clId="{F9E920E9-C287-A74D-B1B4-F1A0B1870F27}" dt="2024-08-05T11:42:37.747" v="207" actId="20577"/>
          <ac:spMkLst>
            <pc:docMk/>
            <pc:sldMk cId="3398181255" sldId="272"/>
            <ac:spMk id="32" creationId="{7309482D-6377-7085-D32E-1B94C566D06E}"/>
          </ac:spMkLst>
        </pc:spChg>
        <pc:spChg chg="mod">
          <ac:chgData name="Kurt Van Den Bremt" userId="123d26f5-cb7f-49a1-b536-e8dd6f557575" providerId="ADAL" clId="{F9E920E9-C287-A74D-B1B4-F1A0B1870F27}" dt="2024-08-05T11:43:00.298" v="229" actId="20577"/>
          <ac:spMkLst>
            <pc:docMk/>
            <pc:sldMk cId="3398181255" sldId="272"/>
            <ac:spMk id="58" creationId="{7AC3A06B-B0DB-93DD-0A4A-1A68DC833FB8}"/>
          </ac:spMkLst>
        </pc:spChg>
        <pc:spChg chg="mod">
          <ac:chgData name="Kurt Van Den Bremt" userId="123d26f5-cb7f-49a1-b536-e8dd6f557575" providerId="ADAL" clId="{F9E920E9-C287-A74D-B1B4-F1A0B1870F27}" dt="2024-08-05T11:43:57.412" v="264" actId="14100"/>
          <ac:spMkLst>
            <pc:docMk/>
            <pc:sldMk cId="3398181255" sldId="272"/>
            <ac:spMk id="76" creationId="{0898E7A6-597E-A367-C7C9-7ADC764660E9}"/>
          </ac:spMkLst>
        </pc:spChg>
      </pc:sldChg>
      <pc:sldChg chg="modSp mod">
        <pc:chgData name="Kurt Van Den Bremt" userId="123d26f5-cb7f-49a1-b536-e8dd6f557575" providerId="ADAL" clId="{F9E920E9-C287-A74D-B1B4-F1A0B1870F27}" dt="2024-08-05T11:39:29.316" v="90" actId="20577"/>
        <pc:sldMkLst>
          <pc:docMk/>
          <pc:sldMk cId="2203882714" sldId="274"/>
        </pc:sldMkLst>
        <pc:spChg chg="mod">
          <ac:chgData name="Kurt Van Den Bremt" userId="123d26f5-cb7f-49a1-b536-e8dd6f557575" providerId="ADAL" clId="{F9E920E9-C287-A74D-B1B4-F1A0B1870F27}" dt="2024-08-05T11:39:29.316" v="90" actId="20577"/>
          <ac:spMkLst>
            <pc:docMk/>
            <pc:sldMk cId="2203882714" sldId="274"/>
            <ac:spMk id="3" creationId="{31B061E6-E58B-B2CE-47F0-30B890BD0F36}"/>
          </ac:spMkLst>
        </pc:spChg>
      </pc:sldChg>
      <pc:sldChg chg="modSp mod">
        <pc:chgData name="Kurt Van Den Bremt" userId="123d26f5-cb7f-49a1-b536-e8dd6f557575" providerId="ADAL" clId="{F9E920E9-C287-A74D-B1B4-F1A0B1870F27}" dt="2024-08-05T11:39:58.447" v="96"/>
        <pc:sldMkLst>
          <pc:docMk/>
          <pc:sldMk cId="493764583" sldId="276"/>
        </pc:sldMkLst>
        <pc:spChg chg="mod">
          <ac:chgData name="Kurt Van Den Bremt" userId="123d26f5-cb7f-49a1-b536-e8dd6f557575" providerId="ADAL" clId="{F9E920E9-C287-A74D-B1B4-F1A0B1870F27}" dt="2024-08-05T11:39:41.951" v="93" actId="20577"/>
          <ac:spMkLst>
            <pc:docMk/>
            <pc:sldMk cId="493764583" sldId="276"/>
            <ac:spMk id="6" creationId="{4CCEF4BA-3F8E-795E-0AE2-98875C5D477E}"/>
          </ac:spMkLst>
        </pc:spChg>
        <pc:spChg chg="mod">
          <ac:chgData name="Kurt Van Den Bremt" userId="123d26f5-cb7f-49a1-b536-e8dd6f557575" providerId="ADAL" clId="{F9E920E9-C287-A74D-B1B4-F1A0B1870F27}" dt="2024-08-05T11:39:54.616" v="95"/>
          <ac:spMkLst>
            <pc:docMk/>
            <pc:sldMk cId="493764583" sldId="276"/>
            <ac:spMk id="11" creationId="{E87EA12B-1CD2-35C9-DDA2-AAD4F026B0BB}"/>
          </ac:spMkLst>
        </pc:spChg>
        <pc:spChg chg="mod">
          <ac:chgData name="Kurt Van Den Bremt" userId="123d26f5-cb7f-49a1-b536-e8dd6f557575" providerId="ADAL" clId="{F9E920E9-C287-A74D-B1B4-F1A0B1870F27}" dt="2024-08-05T11:39:50.750" v="94"/>
          <ac:spMkLst>
            <pc:docMk/>
            <pc:sldMk cId="493764583" sldId="276"/>
            <ac:spMk id="15" creationId="{B95CAF57-CEF2-62E7-3502-B73D62560B38}"/>
          </ac:spMkLst>
        </pc:spChg>
        <pc:spChg chg="mod">
          <ac:chgData name="Kurt Van Den Bremt" userId="123d26f5-cb7f-49a1-b536-e8dd6f557575" providerId="ADAL" clId="{F9E920E9-C287-A74D-B1B4-F1A0B1870F27}" dt="2024-08-05T11:39:58.447" v="96"/>
          <ac:spMkLst>
            <pc:docMk/>
            <pc:sldMk cId="493764583" sldId="276"/>
            <ac:spMk id="32" creationId="{5AEC7905-CD1F-EB3D-9BA4-D3DF2935D8BE}"/>
          </ac:spMkLst>
        </pc:spChg>
      </pc:sldChg>
      <pc:sldChg chg="modSp mod">
        <pc:chgData name="Kurt Van Den Bremt" userId="123d26f5-cb7f-49a1-b536-e8dd6f557575" providerId="ADAL" clId="{F9E920E9-C287-A74D-B1B4-F1A0B1870F27}" dt="2024-08-05T11:41:00.610" v="107" actId="20577"/>
        <pc:sldMkLst>
          <pc:docMk/>
          <pc:sldMk cId="3307124321" sldId="278"/>
        </pc:sldMkLst>
        <pc:spChg chg="mod">
          <ac:chgData name="Kurt Van Den Bremt" userId="123d26f5-cb7f-49a1-b536-e8dd6f557575" providerId="ADAL" clId="{F9E920E9-C287-A74D-B1B4-F1A0B1870F27}" dt="2024-08-05T11:41:00.610" v="107" actId="20577"/>
          <ac:spMkLst>
            <pc:docMk/>
            <pc:sldMk cId="3307124321" sldId="278"/>
            <ac:spMk id="3" creationId="{22844082-D6E4-0003-3F1F-C34201FD070B}"/>
          </ac:spMkLst>
        </pc:spChg>
      </pc:sldChg>
      <pc:sldChg chg="modSp mod">
        <pc:chgData name="Kurt Van Den Bremt" userId="123d26f5-cb7f-49a1-b536-e8dd6f557575" providerId="ADAL" clId="{F9E920E9-C287-A74D-B1B4-F1A0B1870F27}" dt="2024-08-05T11:36:31.122" v="47" actId="20577"/>
        <pc:sldMkLst>
          <pc:docMk/>
          <pc:sldMk cId="1705887020" sldId="281"/>
        </pc:sldMkLst>
        <pc:spChg chg="mod">
          <ac:chgData name="Kurt Van Den Bremt" userId="123d26f5-cb7f-49a1-b536-e8dd6f557575" providerId="ADAL" clId="{F9E920E9-C287-A74D-B1B4-F1A0B1870F27}" dt="2024-08-05T11:36:31.122" v="47" actId="20577"/>
          <ac:spMkLst>
            <pc:docMk/>
            <pc:sldMk cId="1705887020" sldId="281"/>
            <ac:spMk id="3" creationId="{31B061E6-E58B-B2CE-47F0-30B890BD0F36}"/>
          </ac:spMkLst>
        </pc:spChg>
      </pc:sldChg>
      <pc:sldChg chg="modSp mod">
        <pc:chgData name="Kurt Van Den Bremt" userId="123d26f5-cb7f-49a1-b536-e8dd6f557575" providerId="ADAL" clId="{F9E920E9-C287-A74D-B1B4-F1A0B1870F27}" dt="2024-08-05T12:58:49.452" v="265" actId="113"/>
        <pc:sldMkLst>
          <pc:docMk/>
          <pc:sldMk cId="1491076256" sldId="282"/>
        </pc:sldMkLst>
        <pc:spChg chg="mod">
          <ac:chgData name="Kurt Van Den Bremt" userId="123d26f5-cb7f-49a1-b536-e8dd6f557575" providerId="ADAL" clId="{F9E920E9-C287-A74D-B1B4-F1A0B1870F27}" dt="2024-08-05T11:36:57.794" v="48" actId="113"/>
          <ac:spMkLst>
            <pc:docMk/>
            <pc:sldMk cId="1491076256" sldId="282"/>
            <ac:spMk id="3" creationId="{997B4469-251C-915C-32AB-5F25CED45432}"/>
          </ac:spMkLst>
        </pc:spChg>
        <pc:spChg chg="mod">
          <ac:chgData name="Kurt Van Den Bremt" userId="123d26f5-cb7f-49a1-b536-e8dd6f557575" providerId="ADAL" clId="{F9E920E9-C287-A74D-B1B4-F1A0B1870F27}" dt="2024-08-05T12:58:49.452" v="265" actId="113"/>
          <ac:spMkLst>
            <pc:docMk/>
            <pc:sldMk cId="1491076256" sldId="282"/>
            <ac:spMk id="5" creationId="{B00EC04B-FFEA-9E02-3DF9-36A90E02679D}"/>
          </ac:spMkLst>
        </pc:spChg>
      </pc:sldChg>
      <pc:sldChg chg="modSp mod">
        <pc:chgData name="Kurt Van Den Bremt" userId="123d26f5-cb7f-49a1-b536-e8dd6f557575" providerId="ADAL" clId="{F9E920E9-C287-A74D-B1B4-F1A0B1870F27}" dt="2024-08-05T11:38:07.342" v="65" actId="1076"/>
        <pc:sldMkLst>
          <pc:docMk/>
          <pc:sldMk cId="3566785139" sldId="283"/>
        </pc:sldMkLst>
        <pc:spChg chg="mod">
          <ac:chgData name="Kurt Van Den Bremt" userId="123d26f5-cb7f-49a1-b536-e8dd6f557575" providerId="ADAL" clId="{F9E920E9-C287-A74D-B1B4-F1A0B1870F27}" dt="2024-08-05T11:37:51.640" v="63"/>
          <ac:spMkLst>
            <pc:docMk/>
            <pc:sldMk cId="3566785139" sldId="283"/>
            <ac:spMk id="3" creationId="{5BA697DC-1149-1B5A-6481-BF6EACC68A84}"/>
          </ac:spMkLst>
        </pc:spChg>
        <pc:spChg chg="mod">
          <ac:chgData name="Kurt Van Den Bremt" userId="123d26f5-cb7f-49a1-b536-e8dd6f557575" providerId="ADAL" clId="{F9E920E9-C287-A74D-B1B4-F1A0B1870F27}" dt="2024-08-05T11:37:38.208" v="59"/>
          <ac:spMkLst>
            <pc:docMk/>
            <pc:sldMk cId="3566785139" sldId="283"/>
            <ac:spMk id="5" creationId="{74080644-6E17-CF9C-D00C-D6590E7ED89E}"/>
          </ac:spMkLst>
        </pc:spChg>
        <pc:spChg chg="mod">
          <ac:chgData name="Kurt Van Den Bremt" userId="123d26f5-cb7f-49a1-b536-e8dd6f557575" providerId="ADAL" clId="{F9E920E9-C287-A74D-B1B4-F1A0B1870F27}" dt="2024-08-05T11:37:17.792" v="53" actId="404"/>
          <ac:spMkLst>
            <pc:docMk/>
            <pc:sldMk cId="3566785139" sldId="283"/>
            <ac:spMk id="7" creationId="{7AE8040B-5941-C3CC-8305-6B9FCF30E838}"/>
          </ac:spMkLst>
        </pc:spChg>
        <pc:spChg chg="mod">
          <ac:chgData name="Kurt Van Den Bremt" userId="123d26f5-cb7f-49a1-b536-e8dd6f557575" providerId="ADAL" clId="{F9E920E9-C287-A74D-B1B4-F1A0B1870F27}" dt="2024-08-05T11:37:25.937" v="56" actId="113"/>
          <ac:spMkLst>
            <pc:docMk/>
            <pc:sldMk cId="3566785139" sldId="283"/>
            <ac:spMk id="13" creationId="{66DE37BE-520F-4A0D-56EB-C3DFD1F07721}"/>
          </ac:spMkLst>
        </pc:spChg>
        <pc:spChg chg="mod">
          <ac:chgData name="Kurt Van Den Bremt" userId="123d26f5-cb7f-49a1-b536-e8dd6f557575" providerId="ADAL" clId="{F9E920E9-C287-A74D-B1B4-F1A0B1870F27}" dt="2024-08-05T11:37:33.341" v="58" actId="113"/>
          <ac:spMkLst>
            <pc:docMk/>
            <pc:sldMk cId="3566785139" sldId="283"/>
            <ac:spMk id="15" creationId="{2F7622F6-3A15-2A29-9892-B4589F421D46}"/>
          </ac:spMkLst>
        </pc:spChg>
        <pc:spChg chg="mod">
          <ac:chgData name="Kurt Van Den Bremt" userId="123d26f5-cb7f-49a1-b536-e8dd6f557575" providerId="ADAL" clId="{F9E920E9-C287-A74D-B1B4-F1A0B1870F27}" dt="2024-08-05T11:38:07.342" v="65" actId="1076"/>
          <ac:spMkLst>
            <pc:docMk/>
            <pc:sldMk cId="3566785139" sldId="283"/>
            <ac:spMk id="22" creationId="{CEE25DD8-3544-D362-F8F2-BD354EFA5675}"/>
          </ac:spMkLst>
        </pc:spChg>
      </pc:sldChg>
      <pc:sldChg chg="modSp mod">
        <pc:chgData name="Kurt Van Den Bremt" userId="123d26f5-cb7f-49a1-b536-e8dd6f557575" providerId="ADAL" clId="{F9E920E9-C287-A74D-B1B4-F1A0B1870F27}" dt="2024-08-05T12:59:20.735" v="267" actId="113"/>
        <pc:sldMkLst>
          <pc:docMk/>
          <pc:sldMk cId="2261636573" sldId="284"/>
        </pc:sldMkLst>
        <pc:spChg chg="mod">
          <ac:chgData name="Kurt Van Den Bremt" userId="123d26f5-cb7f-49a1-b536-e8dd6f557575" providerId="ADAL" clId="{F9E920E9-C287-A74D-B1B4-F1A0B1870F27}" dt="2024-08-05T12:59:20.735" v="267" actId="113"/>
          <ac:spMkLst>
            <pc:docMk/>
            <pc:sldMk cId="2261636573" sldId="284"/>
            <ac:spMk id="3" creationId="{0EC10F02-67BF-33A8-E6DD-FD26526E0545}"/>
          </ac:spMkLst>
        </pc:spChg>
        <pc:spChg chg="mod">
          <ac:chgData name="Kurt Van Den Bremt" userId="123d26f5-cb7f-49a1-b536-e8dd6f557575" providerId="ADAL" clId="{F9E920E9-C287-A74D-B1B4-F1A0B1870F27}" dt="2024-08-05T11:38:23.668" v="67"/>
          <ac:spMkLst>
            <pc:docMk/>
            <pc:sldMk cId="2261636573" sldId="284"/>
            <ac:spMk id="7" creationId="{7AE8040B-5941-C3CC-8305-6B9FCF30E838}"/>
          </ac:spMkLst>
        </pc:spChg>
        <pc:spChg chg="mod">
          <ac:chgData name="Kurt Van Den Bremt" userId="123d26f5-cb7f-49a1-b536-e8dd6f557575" providerId="ADAL" clId="{F9E920E9-C287-A74D-B1B4-F1A0B1870F27}" dt="2024-08-05T11:38:29.070" v="68"/>
          <ac:spMkLst>
            <pc:docMk/>
            <pc:sldMk cId="2261636573" sldId="284"/>
            <ac:spMk id="31" creationId="{F457A237-6899-7F4D-E68B-27FF78F56431}"/>
          </ac:spMkLst>
        </pc:spChg>
        <pc:spChg chg="mod">
          <ac:chgData name="Kurt Van Den Bremt" userId="123d26f5-cb7f-49a1-b536-e8dd6f557575" providerId="ADAL" clId="{F9E920E9-C287-A74D-B1B4-F1A0B1870F27}" dt="2024-08-05T11:39:02.756" v="84" actId="20577"/>
          <ac:spMkLst>
            <pc:docMk/>
            <pc:sldMk cId="2261636573" sldId="284"/>
            <ac:spMk id="33" creationId="{1068DE7A-34FA-9BFD-0677-90000D63483B}"/>
          </ac:spMkLst>
        </pc:spChg>
      </pc:sldChg>
    </pc:docChg>
  </pc:docChgLst>
  <pc:docChgLst>
    <pc:chgData name="Kurt Van Den Bremt" userId="S::kurt@bluedrops.eu::123d26f5-cb7f-49a1-b536-e8dd6f557575" providerId="AD" clId="Web-{5D2F1974-F303-F0EC-A914-20A0374308C7}"/>
    <pc:docChg chg="modSld">
      <pc:chgData name="Kurt Van Den Bremt" userId="S::kurt@bluedrops.eu::123d26f5-cb7f-49a1-b536-e8dd6f557575" providerId="AD" clId="Web-{5D2F1974-F303-F0EC-A914-20A0374308C7}" dt="2024-05-16T10:59:48.459" v="2" actId="20577"/>
      <pc:docMkLst>
        <pc:docMk/>
      </pc:docMkLst>
      <pc:sldChg chg="modSp">
        <pc:chgData name="Kurt Van Den Bremt" userId="S::kurt@bluedrops.eu::123d26f5-cb7f-49a1-b536-e8dd6f557575" providerId="AD" clId="Web-{5D2F1974-F303-F0EC-A914-20A0374308C7}" dt="2024-05-16T10:59:48.459" v="2" actId="20577"/>
        <pc:sldMkLst>
          <pc:docMk/>
          <pc:sldMk cId="1905345644" sldId="263"/>
        </pc:sldMkLst>
        <pc:spChg chg="mod">
          <ac:chgData name="Kurt Van Den Bremt" userId="S::kurt@bluedrops.eu::123d26f5-cb7f-49a1-b536-e8dd6f557575" providerId="AD" clId="Web-{5D2F1974-F303-F0EC-A914-20A0374308C7}" dt="2024-05-16T10:59:48.459" v="2" actId="20577"/>
          <ac:spMkLst>
            <pc:docMk/>
            <pc:sldMk cId="1905345644" sldId="263"/>
            <ac:spMk id="8" creationId="{145D653A-37EA-EE06-F29F-1FBD407B1B5E}"/>
          </ac:spMkLst>
        </pc:spChg>
      </pc:sldChg>
    </pc:docChg>
  </pc:docChgLst>
  <pc:docChgLst>
    <pc:chgData name="Kurt Van Den Bremt" userId="S::kurt@bluedrops.eu::123d26f5-cb7f-49a1-b536-e8dd6f557575" providerId="AD" clId="Web-{5B7C93CC-065A-8C14-63E3-B397E76BEA05}"/>
    <pc:docChg chg="modSld">
      <pc:chgData name="Kurt Van Den Bremt" userId="S::kurt@bluedrops.eu::123d26f5-cb7f-49a1-b536-e8dd6f557575" providerId="AD" clId="Web-{5B7C93CC-065A-8C14-63E3-B397E76BEA05}" dt="2024-05-06T12:08:30.750" v="1588" actId="20577"/>
      <pc:docMkLst>
        <pc:docMk/>
      </pc:docMkLst>
      <pc:sldChg chg="addSp delSp modSp">
        <pc:chgData name="Kurt Van Den Bremt" userId="S::kurt@bluedrops.eu::123d26f5-cb7f-49a1-b536-e8dd6f557575" providerId="AD" clId="Web-{5B7C93CC-065A-8C14-63E3-B397E76BEA05}" dt="2024-05-06T12:08:30.750" v="1588" actId="20577"/>
        <pc:sldMkLst>
          <pc:docMk/>
          <pc:sldMk cId="3351439039" sldId="256"/>
        </pc:sldMkLst>
        <pc:spChg chg="del">
          <ac:chgData name="Kurt Van Den Bremt" userId="S::kurt@bluedrops.eu::123d26f5-cb7f-49a1-b536-e8dd6f557575" providerId="AD" clId="Web-{5B7C93CC-065A-8C14-63E3-B397E76BEA05}" dt="2024-05-06T11:00:28.048" v="0"/>
          <ac:spMkLst>
            <pc:docMk/>
            <pc:sldMk cId="3351439039" sldId="256"/>
            <ac:spMk id="2" creationId="{00000000-0000-0000-0000-000000000000}"/>
          </ac:spMkLst>
        </pc:spChg>
        <pc:spChg chg="del">
          <ac:chgData name="Kurt Van Den Bremt" userId="S::kurt@bluedrops.eu::123d26f5-cb7f-49a1-b536-e8dd6f557575" providerId="AD" clId="Web-{5B7C93CC-065A-8C14-63E3-B397E76BEA05}" dt="2024-05-06T11:00:30.720" v="1"/>
          <ac:spMkLst>
            <pc:docMk/>
            <pc:sldMk cId="3351439039" sldId="256"/>
            <ac:spMk id="3" creationId="{00000000-0000-0000-0000-000000000000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6:19.180" v="1487"/>
          <ac:spMkLst>
            <pc:docMk/>
            <pc:sldMk cId="3351439039" sldId="256"/>
            <ac:spMk id="5" creationId="{CE31BB49-C1C6-8CD2-B5B5-44B122F94604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1:48.829" v="1429" actId="14100"/>
          <ac:spMkLst>
            <pc:docMk/>
            <pc:sldMk cId="3351439039" sldId="256"/>
            <ac:spMk id="6" creationId="{4CCEF4BA-3F8E-795E-0AE2-98875C5D477E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2:15.642" v="1435" actId="1076"/>
          <ac:spMkLst>
            <pc:docMk/>
            <pc:sldMk cId="3351439039" sldId="256"/>
            <ac:spMk id="7" creationId="{6D88F141-2D91-A7B8-6FCD-13B0624D58D4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2:06.860" v="1434" actId="1076"/>
          <ac:spMkLst>
            <pc:docMk/>
            <pc:sldMk cId="3351439039" sldId="256"/>
            <ac:spMk id="8" creationId="{8F6D6181-AC62-D7DC-C55A-4B407466CFAE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4:34.005" v="1464" actId="1076"/>
          <ac:spMkLst>
            <pc:docMk/>
            <pc:sldMk cId="3351439039" sldId="256"/>
            <ac:spMk id="11" creationId="{E87EA12B-1CD2-35C9-DDA2-AAD4F026B0BB}"/>
          </ac:spMkLst>
        </pc:spChg>
        <pc:spChg chg="add del mod ord">
          <ac:chgData name="Kurt Van Den Bremt" userId="S::kurt@bluedrops.eu::123d26f5-cb7f-49a1-b536-e8dd6f557575" providerId="AD" clId="Web-{5B7C93CC-065A-8C14-63E3-B397E76BEA05}" dt="2024-05-06T11:33:10.216" v="474"/>
          <ac:spMkLst>
            <pc:docMk/>
            <pc:sldMk cId="3351439039" sldId="256"/>
            <ac:spMk id="14" creationId="{8F9A5EFC-D599-5368-8383-097AECAB49A2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8:42.325" v="1547" actId="20577"/>
          <ac:spMkLst>
            <pc:docMk/>
            <pc:sldMk cId="3351439039" sldId="256"/>
            <ac:spMk id="15" creationId="{B95CAF57-CEF2-62E7-3502-B73D62560B38}"/>
          </ac:spMkLst>
        </pc:spChg>
        <pc:spChg chg="add del mod">
          <ac:chgData name="Kurt Van Den Bremt" userId="S::kurt@bluedrops.eu::123d26f5-cb7f-49a1-b536-e8dd6f557575" providerId="AD" clId="Web-{5B7C93CC-065A-8C14-63E3-B397E76BEA05}" dt="2024-05-06T11:33:12.138" v="475"/>
          <ac:spMkLst>
            <pc:docMk/>
            <pc:sldMk cId="3351439039" sldId="256"/>
            <ac:spMk id="18" creationId="{8C1E9DCD-BD93-CA5D-3820-28EC1512201B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36:56.192" v="500" actId="1076"/>
          <ac:spMkLst>
            <pc:docMk/>
            <pc:sldMk cId="3351439039" sldId="256"/>
            <ac:spMk id="23" creationId="{36CC0D3B-4A3B-E457-972C-D309CDBA3067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7:58.652" v="1538" actId="1076"/>
          <ac:spMkLst>
            <pc:docMk/>
            <pc:sldMk cId="3351439039" sldId="256"/>
            <ac:spMk id="24" creationId="{1080C342-26CA-50BE-DBAC-34D3D5F98387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37:49.881" v="516" actId="1076"/>
          <ac:spMkLst>
            <pc:docMk/>
            <pc:sldMk cId="3351439039" sldId="256"/>
            <ac:spMk id="25" creationId="{433EDF49-4C5B-18E7-9379-6E4803158E4D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38:02.288" v="521" actId="20577"/>
          <ac:spMkLst>
            <pc:docMk/>
            <pc:sldMk cId="3351439039" sldId="256"/>
            <ac:spMk id="26" creationId="{70609C65-8B69-87BD-B3CF-D6FED4E77F6E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2:02:11.035" v="1585" actId="20577"/>
          <ac:spMkLst>
            <pc:docMk/>
            <pc:sldMk cId="3351439039" sldId="256"/>
            <ac:spMk id="27" creationId="{1AA86EE2-BC6C-6D70-D7D2-C03BCEB3D182}"/>
          </ac:spMkLst>
        </pc:spChg>
        <pc:spChg chg="add del mod">
          <ac:chgData name="Kurt Van Den Bremt" userId="S::kurt@bluedrops.eu::123d26f5-cb7f-49a1-b536-e8dd6f557575" providerId="AD" clId="Web-{5B7C93CC-065A-8C14-63E3-B397E76BEA05}" dt="2024-05-06T11:44:00.095" v="964"/>
          <ac:spMkLst>
            <pc:docMk/>
            <pc:sldMk cId="3351439039" sldId="256"/>
            <ac:spMk id="28" creationId="{CD9B827A-10C2-5DF6-F56E-DC4078C2BDD5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2:08:30.750" v="1588" actId="20577"/>
          <ac:spMkLst>
            <pc:docMk/>
            <pc:sldMk cId="3351439039" sldId="256"/>
            <ac:spMk id="29" creationId="{98EA8CD1-53C7-1996-C99A-D4C4CDD63504}"/>
          </ac:spMkLst>
        </pc:spChg>
        <pc:spChg chg="add mod">
          <ac:chgData name="Kurt Van Den Bremt" userId="S::kurt@bluedrops.eu::123d26f5-cb7f-49a1-b536-e8dd6f557575" providerId="AD" clId="Web-{5B7C93CC-065A-8C14-63E3-B397E76BEA05}" dt="2024-05-06T11:54:50.693" v="1469" actId="1076"/>
          <ac:spMkLst>
            <pc:docMk/>
            <pc:sldMk cId="3351439039" sldId="256"/>
            <ac:spMk id="32" creationId="{5AEC7905-CD1F-EB3D-9BA4-D3DF2935D8BE}"/>
          </ac:spMkLst>
        </pc:spChg>
        <pc:picChg chg="add mod">
          <ac:chgData name="Kurt Van Den Bremt" userId="S::kurt@bluedrops.eu::123d26f5-cb7f-49a1-b536-e8dd6f557575" providerId="AD" clId="Web-{5B7C93CC-065A-8C14-63E3-B397E76BEA05}" dt="2024-05-06T12:08:03.921" v="1586" actId="14100"/>
          <ac:picMkLst>
            <pc:docMk/>
            <pc:sldMk cId="3351439039" sldId="256"/>
            <ac:picMk id="4" creationId="{D59B7D2F-2978-F803-4C49-7DDBF036E277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53:04.956" v="1439" actId="1076"/>
          <ac:picMkLst>
            <pc:docMk/>
            <pc:sldMk cId="3351439039" sldId="256"/>
            <ac:picMk id="9" creationId="{BFEA6D02-82B3-5F65-0819-99716E405BB1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53:21.628" v="1443" actId="14100"/>
          <ac:picMkLst>
            <pc:docMk/>
            <pc:sldMk cId="3351439039" sldId="256"/>
            <ac:picMk id="10" creationId="{2B81025A-8414-7D7F-5296-679C3048D5F9}"/>
          </ac:picMkLst>
        </pc:picChg>
        <pc:picChg chg="add del mod">
          <ac:chgData name="Kurt Van Den Bremt" userId="S::kurt@bluedrops.eu::123d26f5-cb7f-49a1-b536-e8dd6f557575" providerId="AD" clId="Web-{5B7C93CC-065A-8C14-63E3-B397E76BEA05}" dt="2024-05-06T11:30:17.586" v="447"/>
          <ac:picMkLst>
            <pc:docMk/>
            <pc:sldMk cId="3351439039" sldId="256"/>
            <ac:picMk id="12" creationId="{A9CEA266-06D7-7725-A99C-FAF64DD7E856}"/>
          </ac:picMkLst>
        </pc:picChg>
        <pc:picChg chg="add del mod">
          <ac:chgData name="Kurt Van Den Bremt" userId="S::kurt@bluedrops.eu::123d26f5-cb7f-49a1-b536-e8dd6f557575" providerId="AD" clId="Web-{5B7C93CC-065A-8C14-63E3-B397E76BEA05}" dt="2024-05-06T11:30:19.024" v="448"/>
          <ac:picMkLst>
            <pc:docMk/>
            <pc:sldMk cId="3351439039" sldId="256"/>
            <ac:picMk id="13" creationId="{DC7EF00D-13E5-2B24-F068-322B7E49B784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34:03.312" v="481" actId="14100"/>
          <ac:picMkLst>
            <pc:docMk/>
            <pc:sldMk cId="3351439039" sldId="256"/>
            <ac:picMk id="16" creationId="{0BE34796-2137-F223-EC9F-1A4DC3DF67B8}"/>
          </ac:picMkLst>
        </pc:picChg>
        <pc:picChg chg="add del mod">
          <ac:chgData name="Kurt Van Den Bremt" userId="S::kurt@bluedrops.eu::123d26f5-cb7f-49a1-b536-e8dd6f557575" providerId="AD" clId="Web-{5B7C93CC-065A-8C14-63E3-B397E76BEA05}" dt="2024-05-06T11:32:37.262" v="466"/>
          <ac:picMkLst>
            <pc:docMk/>
            <pc:sldMk cId="3351439039" sldId="256"/>
            <ac:picMk id="17" creationId="{90E7A028-31E2-7A1D-4211-767D9BEE3DB9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34:08.281" v="482" actId="1076"/>
          <ac:picMkLst>
            <pc:docMk/>
            <pc:sldMk cId="3351439039" sldId="256"/>
            <ac:picMk id="19" creationId="{5C642916-007B-096D-A892-CF78A5EED0D9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34:11.124" v="483" actId="1076"/>
          <ac:picMkLst>
            <pc:docMk/>
            <pc:sldMk cId="3351439039" sldId="256"/>
            <ac:picMk id="20" creationId="{6F82571C-77EC-8748-69C2-DE8FF249C307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36:18.378" v="492" actId="1076"/>
          <ac:picMkLst>
            <pc:docMk/>
            <pc:sldMk cId="3351439039" sldId="256"/>
            <ac:picMk id="21" creationId="{21A5107D-5365-C833-A391-E47CFAFCEF56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36:12.925" v="491" actId="1076"/>
          <ac:picMkLst>
            <pc:docMk/>
            <pc:sldMk cId="3351439039" sldId="256"/>
            <ac:picMk id="22" creationId="{17A054EF-02F7-A66E-3D2D-1B6FFF2BAEBF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53:17.378" v="1442" actId="1076"/>
          <ac:picMkLst>
            <pc:docMk/>
            <pc:sldMk cId="3351439039" sldId="256"/>
            <ac:picMk id="30" creationId="{4A5BDD13-C704-55DE-774F-907E33E4DBDD}"/>
          </ac:picMkLst>
        </pc:picChg>
        <pc:picChg chg="add mod">
          <ac:chgData name="Kurt Van Den Bremt" userId="S::kurt@bluedrops.eu::123d26f5-cb7f-49a1-b536-e8dd6f557575" providerId="AD" clId="Web-{5B7C93CC-065A-8C14-63E3-B397E76BEA05}" dt="2024-05-06T11:53:42.926" v="1449" actId="14100"/>
          <ac:picMkLst>
            <pc:docMk/>
            <pc:sldMk cId="3351439039" sldId="256"/>
            <ac:picMk id="31" creationId="{93D4A418-87C8-0862-CB82-B03CBE54F72F}"/>
          </ac:picMkLst>
        </pc:picChg>
      </pc:sldChg>
    </pc:docChg>
  </pc:docChgLst>
  <pc:docChgLst>
    <pc:chgData name="Kurt Van Den Bremt" userId="S::kurt@bluedrops.eu::123d26f5-cb7f-49a1-b536-e8dd6f557575" providerId="AD" clId="Web-{838B56DD-FD0B-FD4C-9513-18D316450317}"/>
    <pc:docChg chg="addSld delSld modSld">
      <pc:chgData name="Kurt Van Den Bremt" userId="S::kurt@bluedrops.eu::123d26f5-cb7f-49a1-b536-e8dd6f557575" providerId="AD" clId="Web-{838B56DD-FD0B-FD4C-9513-18D316450317}" dt="2024-05-29T12:55:31.321" v="198"/>
      <pc:docMkLst>
        <pc:docMk/>
      </pc:docMkLst>
      <pc:sldChg chg="modSp">
        <pc:chgData name="Kurt Van Den Bremt" userId="S::kurt@bluedrops.eu::123d26f5-cb7f-49a1-b536-e8dd6f557575" providerId="AD" clId="Web-{838B56DD-FD0B-FD4C-9513-18D316450317}" dt="2024-05-29T12:23:20.911" v="170" actId="20577"/>
        <pc:sldMkLst>
          <pc:docMk/>
          <pc:sldMk cId="1314888382" sldId="262"/>
        </pc:sldMkLst>
        <pc:spChg chg="mod">
          <ac:chgData name="Kurt Van Den Bremt" userId="S::kurt@bluedrops.eu::123d26f5-cb7f-49a1-b536-e8dd6f557575" providerId="AD" clId="Web-{838B56DD-FD0B-FD4C-9513-18D316450317}" dt="2024-05-29T12:23:20.911" v="170" actId="20577"/>
          <ac:spMkLst>
            <pc:docMk/>
            <pc:sldMk cId="1314888382" sldId="262"/>
            <ac:spMk id="5" creationId="{74080644-6E17-CF9C-D00C-D6590E7ED89E}"/>
          </ac:spMkLst>
        </pc:spChg>
        <pc:spChg chg="mod">
          <ac:chgData name="Kurt Van Den Bremt" userId="S::kurt@bluedrops.eu::123d26f5-cb7f-49a1-b536-e8dd6f557575" providerId="AD" clId="Web-{838B56DD-FD0B-FD4C-9513-18D316450317}" dt="2024-05-29T12:19:19.344" v="11" actId="20577"/>
          <ac:spMkLst>
            <pc:docMk/>
            <pc:sldMk cId="1314888382" sldId="262"/>
            <ac:spMk id="7" creationId="{7AE8040B-5941-C3CC-8305-6B9FCF30E838}"/>
          </ac:spMkLst>
        </pc:spChg>
        <pc:spChg chg="mod">
          <ac:chgData name="Kurt Van Den Bremt" userId="S::kurt@bluedrops.eu::123d26f5-cb7f-49a1-b536-e8dd6f557575" providerId="AD" clId="Web-{838B56DD-FD0B-FD4C-9513-18D316450317}" dt="2024-05-29T12:21:23.533" v="62" actId="1076"/>
          <ac:spMkLst>
            <pc:docMk/>
            <pc:sldMk cId="1314888382" sldId="262"/>
            <ac:spMk id="13" creationId="{66DE37BE-520F-4A0D-56EB-C3DFD1F07721}"/>
          </ac:spMkLst>
        </pc:spChg>
        <pc:spChg chg="mod">
          <ac:chgData name="Kurt Van Den Bremt" userId="S::kurt@bluedrops.eu::123d26f5-cb7f-49a1-b536-e8dd6f557575" providerId="AD" clId="Web-{838B56DD-FD0B-FD4C-9513-18D316450317}" dt="2024-05-29T12:20:08.657" v="14" actId="1076"/>
          <ac:spMkLst>
            <pc:docMk/>
            <pc:sldMk cId="1314888382" sldId="262"/>
            <ac:spMk id="18" creationId="{72DF2800-9925-546E-4CD9-411ADB618049}"/>
          </ac:spMkLst>
        </pc:spChg>
        <pc:spChg chg="mod">
          <ac:chgData name="Kurt Van Den Bremt" userId="S::kurt@bluedrops.eu::123d26f5-cb7f-49a1-b536-e8dd6f557575" providerId="AD" clId="Web-{838B56DD-FD0B-FD4C-9513-18D316450317}" dt="2024-05-29T12:22:59.738" v="154" actId="1076"/>
          <ac:spMkLst>
            <pc:docMk/>
            <pc:sldMk cId="1314888382" sldId="262"/>
            <ac:spMk id="22" creationId="{CEE25DD8-3544-D362-F8F2-BD354EFA5675}"/>
          </ac:spMkLst>
        </pc:spChg>
      </pc:sldChg>
      <pc:sldChg chg="addSp delSp modSp new del">
        <pc:chgData name="Kurt Van Den Bremt" userId="S::kurt@bluedrops.eu::123d26f5-cb7f-49a1-b536-e8dd6f557575" providerId="AD" clId="Web-{838B56DD-FD0B-FD4C-9513-18D316450317}" dt="2024-05-29T12:55:31.321" v="198"/>
        <pc:sldMkLst>
          <pc:docMk/>
          <pc:sldMk cId="2483754410" sldId="280"/>
        </pc:sldMkLst>
        <pc:spChg chg="add del mod">
          <ac:chgData name="Kurt Van Den Bremt" userId="S::kurt@bluedrops.eu::123d26f5-cb7f-49a1-b536-e8dd6f557575" providerId="AD" clId="Web-{838B56DD-FD0B-FD4C-9513-18D316450317}" dt="2024-05-29T12:45:45.951" v="177"/>
          <ac:spMkLst>
            <pc:docMk/>
            <pc:sldMk cId="2483754410" sldId="280"/>
            <ac:spMk id="4" creationId="{4B1F8536-157E-018D-2E32-0A4F13A031BA}"/>
          </ac:spMkLst>
        </pc:spChg>
        <pc:spChg chg="add mod">
          <ac:chgData name="Kurt Van Den Bremt" userId="S::kurt@bluedrops.eu::123d26f5-cb7f-49a1-b536-e8dd6f557575" providerId="AD" clId="Web-{838B56DD-FD0B-FD4C-9513-18D316450317}" dt="2024-05-29T12:47:24.516" v="189" actId="14100"/>
          <ac:spMkLst>
            <pc:docMk/>
            <pc:sldMk cId="2483754410" sldId="280"/>
            <ac:spMk id="7" creationId="{92AA7A33-1800-32AD-768E-99E9740F1B6C}"/>
          </ac:spMkLst>
        </pc:spChg>
        <pc:spChg chg="add mod">
          <ac:chgData name="Kurt Van Den Bremt" userId="S::kurt@bluedrops.eu::123d26f5-cb7f-49a1-b536-e8dd6f557575" providerId="AD" clId="Web-{838B56DD-FD0B-FD4C-9513-18D316450317}" dt="2024-05-29T12:47:53.672" v="194" actId="14100"/>
          <ac:spMkLst>
            <pc:docMk/>
            <pc:sldMk cId="2483754410" sldId="280"/>
            <ac:spMk id="10" creationId="{956906E0-7878-CAC6-C779-A785FB8E6686}"/>
          </ac:spMkLst>
        </pc:spChg>
        <pc:spChg chg="add mod">
          <ac:chgData name="Kurt Van Den Bremt" userId="S::kurt@bluedrops.eu::123d26f5-cb7f-49a1-b536-e8dd6f557575" providerId="AD" clId="Web-{838B56DD-FD0B-FD4C-9513-18D316450317}" dt="2024-05-29T12:48:01.297" v="197" actId="14100"/>
          <ac:spMkLst>
            <pc:docMk/>
            <pc:sldMk cId="2483754410" sldId="280"/>
            <ac:spMk id="11" creationId="{D877C683-713D-839A-8C5D-3C6BDF74149A}"/>
          </ac:spMkLst>
        </pc:spChg>
        <pc:picChg chg="add del mod">
          <ac:chgData name="Kurt Van Den Bremt" userId="S::kurt@bluedrops.eu::123d26f5-cb7f-49a1-b536-e8dd6f557575" providerId="AD" clId="Web-{838B56DD-FD0B-FD4C-9513-18D316450317}" dt="2024-05-29T12:45:42.967" v="176"/>
          <ac:picMkLst>
            <pc:docMk/>
            <pc:sldMk cId="2483754410" sldId="280"/>
            <ac:picMk id="2" creationId="{2F4EB83C-495D-BB91-A374-EF2A34D4F82F}"/>
          </ac:picMkLst>
        </pc:picChg>
        <pc:picChg chg="add del mod">
          <ac:chgData name="Kurt Van Den Bremt" userId="S::kurt@bluedrops.eu::123d26f5-cb7f-49a1-b536-e8dd6f557575" providerId="AD" clId="Web-{838B56DD-FD0B-FD4C-9513-18D316450317}" dt="2024-05-29T12:47:08.406" v="184"/>
          <ac:picMkLst>
            <pc:docMk/>
            <pc:sldMk cId="2483754410" sldId="280"/>
            <ac:picMk id="5" creationId="{BEF715C3-C346-5076-4BC8-B6DC9B9F62BB}"/>
          </ac:picMkLst>
        </pc:picChg>
        <pc:picChg chg="add mod ord">
          <ac:chgData name="Kurt Van Den Bremt" userId="S::kurt@bluedrops.eu::123d26f5-cb7f-49a1-b536-e8dd6f557575" providerId="AD" clId="Web-{838B56DD-FD0B-FD4C-9513-18D316450317}" dt="2024-05-29T12:47:14.844" v="186"/>
          <ac:picMkLst>
            <pc:docMk/>
            <pc:sldMk cId="2483754410" sldId="280"/>
            <ac:picMk id="8" creationId="{FBCD38EF-361D-53D4-0980-ECA6447F5948}"/>
          </ac:picMkLst>
        </pc:picChg>
        <pc:picChg chg="add del mod">
          <ac:chgData name="Kurt Van Den Bremt" userId="S::kurt@bluedrops.eu::123d26f5-cb7f-49a1-b536-e8dd6f557575" providerId="AD" clId="Web-{838B56DD-FD0B-FD4C-9513-18D316450317}" dt="2024-05-29T12:47:42.875" v="191"/>
          <ac:picMkLst>
            <pc:docMk/>
            <pc:sldMk cId="2483754410" sldId="280"/>
            <ac:picMk id="9" creationId="{E61D384D-AC22-DB24-47E8-F765F6A9E51F}"/>
          </ac:picMkLst>
        </pc:picChg>
      </pc:sldChg>
    </pc:docChg>
  </pc:docChgLst>
  <pc:docChgLst>
    <pc:chgData name="Kurt Van Den Bremt" userId="S::kurt@bluedrops.eu::123d26f5-cb7f-49a1-b536-e8dd6f557575" providerId="AD" clId="Web-{BE01B4B3-91BA-6620-1EA7-05747213CE6B}"/>
    <pc:docChg chg="addSld delSld modSld sldOrd">
      <pc:chgData name="Kurt Van Den Bremt" userId="S::kurt@bluedrops.eu::123d26f5-cb7f-49a1-b536-e8dd6f557575" providerId="AD" clId="Web-{BE01B4B3-91BA-6620-1EA7-05747213CE6B}" dt="2024-05-22T15:39:03.266" v="1098" actId="20577"/>
      <pc:docMkLst>
        <pc:docMk/>
      </pc:docMkLst>
      <pc:sldChg chg="delSp modSp">
        <pc:chgData name="Kurt Van Den Bremt" userId="S::kurt@bluedrops.eu::123d26f5-cb7f-49a1-b536-e8dd6f557575" providerId="AD" clId="Web-{BE01B4B3-91BA-6620-1EA7-05747213CE6B}" dt="2024-05-21T10:50:34.527" v="121" actId="20577"/>
        <pc:sldMkLst>
          <pc:docMk/>
          <pc:sldMk cId="3351439039" sldId="256"/>
        </pc:sldMkLst>
        <pc:spChg chg="mod">
          <ac:chgData name="Kurt Van Den Bremt" userId="S::kurt@bluedrops.eu::123d26f5-cb7f-49a1-b536-e8dd6f557575" providerId="AD" clId="Web-{BE01B4B3-91BA-6620-1EA7-05747213CE6B}" dt="2024-05-21T10:50:34.527" v="121" actId="20577"/>
          <ac:spMkLst>
            <pc:docMk/>
            <pc:sldMk cId="3351439039" sldId="256"/>
            <ac:spMk id="6" creationId="{4CCEF4BA-3F8E-795E-0AE2-98875C5D477E}"/>
          </ac:spMkLst>
        </pc:spChg>
        <pc:spChg chg="del">
          <ac:chgData name="Kurt Van Den Bremt" userId="S::kurt@bluedrops.eu::123d26f5-cb7f-49a1-b536-e8dd6f557575" providerId="AD" clId="Web-{BE01B4B3-91BA-6620-1EA7-05747213CE6B}" dt="2024-05-21T10:49:26.495" v="108"/>
          <ac:spMkLst>
            <pc:docMk/>
            <pc:sldMk cId="3351439039" sldId="256"/>
            <ac:spMk id="7" creationId="{6D88F141-2D91-A7B8-6FCD-13B0624D58D4}"/>
          </ac:spMkLst>
        </pc:spChg>
        <pc:spChg chg="mod">
          <ac:chgData name="Kurt Van Den Bremt" userId="S::kurt@bluedrops.eu::123d26f5-cb7f-49a1-b536-e8dd6f557575" providerId="AD" clId="Web-{BE01B4B3-91BA-6620-1EA7-05747213CE6B}" dt="2024-05-21T10:50:06.902" v="117" actId="1076"/>
          <ac:spMkLst>
            <pc:docMk/>
            <pc:sldMk cId="3351439039" sldId="256"/>
            <ac:spMk id="11" creationId="{E87EA12B-1CD2-35C9-DDA2-AAD4F026B0BB}"/>
          </ac:spMkLst>
        </pc:spChg>
        <pc:spChg chg="del">
          <ac:chgData name="Kurt Van Den Bremt" userId="S::kurt@bluedrops.eu::123d26f5-cb7f-49a1-b536-e8dd6f557575" providerId="AD" clId="Web-{BE01B4B3-91BA-6620-1EA7-05747213CE6B}" dt="2024-05-21T10:49:26.495" v="102"/>
          <ac:spMkLst>
            <pc:docMk/>
            <pc:sldMk cId="3351439039" sldId="256"/>
            <ac:spMk id="14" creationId="{1FA83808-4594-3CCB-1A58-648E372E649B}"/>
          </ac:spMkLst>
        </pc:spChg>
        <pc:spChg chg="mod">
          <ac:chgData name="Kurt Van Den Bremt" userId="S::kurt@bluedrops.eu::123d26f5-cb7f-49a1-b536-e8dd6f557575" providerId="AD" clId="Web-{BE01B4B3-91BA-6620-1EA7-05747213CE6B}" dt="2024-05-21T10:50:23.636" v="119" actId="1076"/>
          <ac:spMkLst>
            <pc:docMk/>
            <pc:sldMk cId="3351439039" sldId="256"/>
            <ac:spMk id="15" creationId="{B95CAF57-CEF2-62E7-3502-B73D62560B38}"/>
          </ac:spMkLst>
        </pc:spChg>
        <pc:spChg chg="del">
          <ac:chgData name="Kurt Van Den Bremt" userId="S::kurt@bluedrops.eu::123d26f5-cb7f-49a1-b536-e8dd6f557575" providerId="AD" clId="Web-{BE01B4B3-91BA-6620-1EA7-05747213CE6B}" dt="2024-05-21T10:49:26.495" v="106"/>
          <ac:spMkLst>
            <pc:docMk/>
            <pc:sldMk cId="3351439039" sldId="256"/>
            <ac:spMk id="23" creationId="{36CC0D3B-4A3B-E457-972C-D309CDBA3067}"/>
          </ac:spMkLst>
        </pc:spChg>
        <pc:spChg chg="del">
          <ac:chgData name="Kurt Van Den Bremt" userId="S::kurt@bluedrops.eu::123d26f5-cb7f-49a1-b536-e8dd6f557575" providerId="AD" clId="Web-{BE01B4B3-91BA-6620-1EA7-05747213CE6B}" dt="2024-05-21T10:49:26.495" v="105"/>
          <ac:spMkLst>
            <pc:docMk/>
            <pc:sldMk cId="3351439039" sldId="256"/>
            <ac:spMk id="25" creationId="{433EDF49-4C5B-18E7-9379-6E4803158E4D}"/>
          </ac:spMkLst>
        </pc:spChg>
        <pc:spChg chg="del">
          <ac:chgData name="Kurt Van Den Bremt" userId="S::kurt@bluedrops.eu::123d26f5-cb7f-49a1-b536-e8dd6f557575" providerId="AD" clId="Web-{BE01B4B3-91BA-6620-1EA7-05747213CE6B}" dt="2024-05-21T10:49:26.495" v="104"/>
          <ac:spMkLst>
            <pc:docMk/>
            <pc:sldMk cId="3351439039" sldId="256"/>
            <ac:spMk id="27" creationId="{1AA86EE2-BC6C-6D70-D7D2-C03BCEB3D182}"/>
          </ac:spMkLst>
        </pc:spChg>
        <pc:spChg chg="mod">
          <ac:chgData name="Kurt Van Den Bremt" userId="S::kurt@bluedrops.eu::123d26f5-cb7f-49a1-b536-e8dd6f557575" providerId="AD" clId="Web-{BE01B4B3-91BA-6620-1EA7-05747213CE6B}" dt="2024-05-21T10:49:59.386" v="114" actId="1076"/>
          <ac:spMkLst>
            <pc:docMk/>
            <pc:sldMk cId="3351439039" sldId="256"/>
            <ac:spMk id="32" creationId="{5AEC7905-CD1F-EB3D-9BA4-D3DF2935D8BE}"/>
          </ac:spMkLst>
        </pc:spChg>
        <pc:picChg chg="mod">
          <ac:chgData name="Kurt Van Den Bremt" userId="S::kurt@bluedrops.eu::123d26f5-cb7f-49a1-b536-e8dd6f557575" providerId="AD" clId="Web-{BE01B4B3-91BA-6620-1EA7-05747213CE6B}" dt="2024-05-21T10:50:06.886" v="115" actId="1076"/>
          <ac:picMkLst>
            <pc:docMk/>
            <pc:sldMk cId="3351439039" sldId="256"/>
            <ac:picMk id="9" creationId="{BFEA6D02-82B3-5F65-0819-99716E405BB1}"/>
          </ac:picMkLst>
        </pc:picChg>
        <pc:picChg chg="mod">
          <ac:chgData name="Kurt Van Den Bremt" userId="S::kurt@bluedrops.eu::123d26f5-cb7f-49a1-b536-e8dd6f557575" providerId="AD" clId="Web-{BE01B4B3-91BA-6620-1EA7-05747213CE6B}" dt="2024-05-21T10:50:06.886" v="116" actId="1076"/>
          <ac:picMkLst>
            <pc:docMk/>
            <pc:sldMk cId="3351439039" sldId="256"/>
            <ac:picMk id="10" creationId="{2B81025A-8414-7D7F-5296-679C3048D5F9}"/>
          </ac:picMkLst>
        </pc:picChg>
        <pc:picChg chg="del">
          <ac:chgData name="Kurt Van Den Bremt" userId="S::kurt@bluedrops.eu::123d26f5-cb7f-49a1-b536-e8dd6f557575" providerId="AD" clId="Web-{BE01B4B3-91BA-6620-1EA7-05747213CE6B}" dt="2024-05-21T10:49:26.495" v="103"/>
          <ac:picMkLst>
            <pc:docMk/>
            <pc:sldMk cId="3351439039" sldId="256"/>
            <ac:picMk id="13" creationId="{EFB71F3F-E17D-31F5-6E3B-DBE9D1B96F37}"/>
          </ac:picMkLst>
        </pc:picChg>
        <pc:picChg chg="mod">
          <ac:chgData name="Kurt Van Den Bremt" userId="S::kurt@bluedrops.eu::123d26f5-cb7f-49a1-b536-e8dd6f557575" providerId="AD" clId="Web-{BE01B4B3-91BA-6620-1EA7-05747213CE6B}" dt="2024-05-21T10:50:23.652" v="120" actId="1076"/>
          <ac:picMkLst>
            <pc:docMk/>
            <pc:sldMk cId="3351439039" sldId="256"/>
            <ac:picMk id="16" creationId="{0BE34796-2137-F223-EC9F-1A4DC3DF67B8}"/>
          </ac:picMkLst>
        </pc:picChg>
        <pc:picChg chg="del">
          <ac:chgData name="Kurt Van Den Bremt" userId="S::kurt@bluedrops.eu::123d26f5-cb7f-49a1-b536-e8dd6f557575" providerId="AD" clId="Web-{BE01B4B3-91BA-6620-1EA7-05747213CE6B}" dt="2024-05-21T10:49:26.495" v="107"/>
          <ac:picMkLst>
            <pc:docMk/>
            <pc:sldMk cId="3351439039" sldId="256"/>
            <ac:picMk id="22" creationId="{17A054EF-02F7-A66E-3D2D-1B6FFF2BAEBF}"/>
          </ac:picMkLst>
        </pc:picChg>
        <pc:picChg chg="mod">
          <ac:chgData name="Kurt Van Den Bremt" userId="S::kurt@bluedrops.eu::123d26f5-cb7f-49a1-b536-e8dd6f557575" providerId="AD" clId="Web-{BE01B4B3-91BA-6620-1EA7-05747213CE6B}" dt="2024-05-21T10:49:59.355" v="112" actId="1076"/>
          <ac:picMkLst>
            <pc:docMk/>
            <pc:sldMk cId="3351439039" sldId="256"/>
            <ac:picMk id="30" creationId="{4A5BDD13-C704-55DE-774F-907E33E4DBDD}"/>
          </ac:picMkLst>
        </pc:picChg>
        <pc:picChg chg="mod">
          <ac:chgData name="Kurt Van Den Bremt" userId="S::kurt@bluedrops.eu::123d26f5-cb7f-49a1-b536-e8dd6f557575" providerId="AD" clId="Web-{BE01B4B3-91BA-6620-1EA7-05747213CE6B}" dt="2024-05-21T10:49:59.370" v="113" actId="1076"/>
          <ac:picMkLst>
            <pc:docMk/>
            <pc:sldMk cId="3351439039" sldId="256"/>
            <ac:picMk id="31" creationId="{93D4A418-87C8-0862-CB82-B03CBE54F72F}"/>
          </ac:picMkLst>
        </pc:picChg>
      </pc:sldChg>
      <pc:sldChg chg="addSp modSp ord">
        <pc:chgData name="Kurt Van Den Bremt" userId="S::kurt@bluedrops.eu::123d26f5-cb7f-49a1-b536-e8dd6f557575" providerId="AD" clId="Web-{BE01B4B3-91BA-6620-1EA7-05747213CE6B}" dt="2024-05-21T11:13:11.836" v="566" actId="14100"/>
        <pc:sldMkLst>
          <pc:docMk/>
          <pc:sldMk cId="2767095638" sldId="257"/>
        </pc:sldMkLst>
        <pc:spChg chg="add mod">
          <ac:chgData name="Kurt Van Den Bremt" userId="S::kurt@bluedrops.eu::123d26f5-cb7f-49a1-b536-e8dd6f557575" providerId="AD" clId="Web-{BE01B4B3-91BA-6620-1EA7-05747213CE6B}" dt="2024-05-21T11:09:28.831" v="551" actId="14100"/>
          <ac:spMkLst>
            <pc:docMk/>
            <pc:sldMk cId="2767095638" sldId="257"/>
            <ac:spMk id="2" creationId="{09676D9E-F2FA-A586-C346-BD9D08977D85}"/>
          </ac:spMkLst>
        </pc:spChg>
        <pc:spChg chg="add mod">
          <ac:chgData name="Kurt Van Den Bremt" userId="S::kurt@bluedrops.eu::123d26f5-cb7f-49a1-b536-e8dd6f557575" providerId="AD" clId="Web-{BE01B4B3-91BA-6620-1EA7-05747213CE6B}" dt="2024-05-21T11:12:46.726" v="563" actId="1076"/>
          <ac:spMkLst>
            <pc:docMk/>
            <pc:sldMk cId="2767095638" sldId="257"/>
            <ac:spMk id="3" creationId="{B11DC1C4-67D6-AEAA-842D-BD281418D756}"/>
          </ac:spMkLst>
        </pc:spChg>
        <pc:spChg chg="mod">
          <ac:chgData name="Kurt Van Den Bremt" userId="S::kurt@bluedrops.eu::123d26f5-cb7f-49a1-b536-e8dd6f557575" providerId="AD" clId="Web-{BE01B4B3-91BA-6620-1EA7-05747213CE6B}" dt="2024-05-21T11:09:16.034" v="547" actId="20577"/>
          <ac:spMkLst>
            <pc:docMk/>
            <pc:sldMk cId="2767095638" sldId="257"/>
            <ac:spMk id="17" creationId="{FEF9FE7B-15C6-6DDF-BE84-A5993652D8E5}"/>
          </ac:spMkLst>
        </pc:spChg>
        <pc:cxnChg chg="add mod">
          <ac:chgData name="Kurt Van Den Bremt" userId="S::kurt@bluedrops.eu::123d26f5-cb7f-49a1-b536-e8dd6f557575" providerId="AD" clId="Web-{BE01B4B3-91BA-6620-1EA7-05747213CE6B}" dt="2024-05-21T11:13:11.836" v="566" actId="14100"/>
          <ac:cxnSpMkLst>
            <pc:docMk/>
            <pc:sldMk cId="2767095638" sldId="257"/>
            <ac:cxnSpMk id="4" creationId="{6B537CC3-AD5A-7DE2-5ED7-211E20E6DC93}"/>
          </ac:cxnSpMkLst>
        </pc:cxnChg>
      </pc:sldChg>
      <pc:sldChg chg="addSp delSp modSp">
        <pc:chgData name="Kurt Van Den Bremt" userId="S::kurt@bluedrops.eu::123d26f5-cb7f-49a1-b536-e8dd6f557575" providerId="AD" clId="Web-{BE01B4B3-91BA-6620-1EA7-05747213CE6B}" dt="2024-05-22T07:43:55.321" v="1018" actId="20577"/>
        <pc:sldMkLst>
          <pc:docMk/>
          <pc:sldMk cId="4135223098" sldId="258"/>
        </pc:sldMkLst>
        <pc:spChg chg="del mod">
          <ac:chgData name="Kurt Van Den Bremt" userId="S::kurt@bluedrops.eu::123d26f5-cb7f-49a1-b536-e8dd6f557575" providerId="AD" clId="Web-{BE01B4B3-91BA-6620-1EA7-05747213CE6B}" dt="2024-05-21T11:06:28.593" v="514"/>
          <ac:spMkLst>
            <pc:docMk/>
            <pc:sldMk cId="4135223098" sldId="258"/>
            <ac:spMk id="3" creationId="{5BA697DC-1149-1B5A-6481-BF6EACC68A84}"/>
          </ac:spMkLst>
        </pc:spChg>
        <pc:spChg chg="add mod">
          <ac:chgData name="Kurt Van Den Bremt" userId="S::kurt@bluedrops.eu::123d26f5-cb7f-49a1-b536-e8dd6f557575" providerId="AD" clId="Web-{BE01B4B3-91BA-6620-1EA7-05747213CE6B}" dt="2024-05-22T07:43:55.321" v="1018" actId="20577"/>
          <ac:spMkLst>
            <pc:docMk/>
            <pc:sldMk cId="4135223098" sldId="258"/>
            <ac:spMk id="4" creationId="{C50D9268-55A4-14AD-60AA-714C8CD08B71}"/>
          </ac:spMkLst>
        </pc:spChg>
        <pc:spChg chg="mod">
          <ac:chgData name="Kurt Van Den Bremt" userId="S::kurt@bluedrops.eu::123d26f5-cb7f-49a1-b536-e8dd6f557575" providerId="AD" clId="Web-{BE01B4B3-91BA-6620-1EA7-05747213CE6B}" dt="2024-05-21T11:05:37.888" v="508" actId="20577"/>
          <ac:spMkLst>
            <pc:docMk/>
            <pc:sldMk cId="4135223098" sldId="258"/>
            <ac:spMk id="5" creationId="{74080644-6E17-CF9C-D00C-D6590E7ED89E}"/>
          </ac:spMkLst>
        </pc:spChg>
        <pc:spChg chg="mod">
          <ac:chgData name="Kurt Van Den Bremt" userId="S::kurt@bluedrops.eu::123d26f5-cb7f-49a1-b536-e8dd6f557575" providerId="AD" clId="Web-{BE01B4B3-91BA-6620-1EA7-05747213CE6B}" dt="2024-05-21T10:50:44.574" v="123" actId="20577"/>
          <ac:spMkLst>
            <pc:docMk/>
            <pc:sldMk cId="4135223098" sldId="258"/>
            <ac:spMk id="7" creationId="{7AE8040B-5941-C3CC-8305-6B9FCF30E838}"/>
          </ac:spMkLst>
        </pc:spChg>
        <pc:spChg chg="mod">
          <ac:chgData name="Kurt Van Den Bremt" userId="S::kurt@bluedrops.eu::123d26f5-cb7f-49a1-b536-e8dd6f557575" providerId="AD" clId="Web-{BE01B4B3-91BA-6620-1EA7-05747213CE6B}" dt="2024-05-21T11:06:11.827" v="511" actId="20577"/>
          <ac:spMkLst>
            <pc:docMk/>
            <pc:sldMk cId="4135223098" sldId="258"/>
            <ac:spMk id="13" creationId="{66DE37BE-520F-4A0D-56EB-C3DFD1F07721}"/>
          </ac:spMkLst>
        </pc:spChg>
        <pc:spChg chg="add mod">
          <ac:chgData name="Kurt Van Den Bremt" userId="S::kurt@bluedrops.eu::123d26f5-cb7f-49a1-b536-e8dd6f557575" providerId="AD" clId="Web-{BE01B4B3-91BA-6620-1EA7-05747213CE6B}" dt="2024-05-21T10:48:13.181" v="83" actId="1076"/>
          <ac:spMkLst>
            <pc:docMk/>
            <pc:sldMk cId="4135223098" sldId="258"/>
            <ac:spMk id="17" creationId="{2E229CA0-0613-FB6D-0948-E983A69F85A0}"/>
          </ac:spMkLst>
        </pc:spChg>
        <pc:spChg chg="add mod">
          <ac:chgData name="Kurt Van Den Bremt" userId="S::kurt@bluedrops.eu::123d26f5-cb7f-49a1-b536-e8dd6f557575" providerId="AD" clId="Web-{BE01B4B3-91BA-6620-1EA7-05747213CE6B}" dt="2024-05-21T10:48:34.947" v="90" actId="1076"/>
          <ac:spMkLst>
            <pc:docMk/>
            <pc:sldMk cId="4135223098" sldId="258"/>
            <ac:spMk id="19" creationId="{3D420823-743F-6392-0725-AA68AA879765}"/>
          </ac:spMkLst>
        </pc:spChg>
        <pc:spChg chg="add mod">
          <ac:chgData name="Kurt Van Den Bremt" userId="S::kurt@bluedrops.eu::123d26f5-cb7f-49a1-b536-e8dd6f557575" providerId="AD" clId="Web-{BE01B4B3-91BA-6620-1EA7-05747213CE6B}" dt="2024-05-21T11:06:41.172" v="517" actId="20577"/>
          <ac:spMkLst>
            <pc:docMk/>
            <pc:sldMk cId="4135223098" sldId="258"/>
            <ac:spMk id="21" creationId="{47FAD0B5-859A-6182-DD02-F743656374C9}"/>
          </ac:spMkLst>
        </pc:spChg>
        <pc:picChg chg="mod">
          <ac:chgData name="Kurt Van Den Bremt" userId="S::kurt@bluedrops.eu::123d26f5-cb7f-49a1-b536-e8dd6f557575" providerId="AD" clId="Web-{BE01B4B3-91BA-6620-1EA7-05747213CE6B}" dt="2024-05-22T07:42:39.834" v="1016" actId="1076"/>
          <ac:picMkLst>
            <pc:docMk/>
            <pc:sldMk cId="4135223098" sldId="258"/>
            <ac:picMk id="2" creationId="{302E8770-86D0-4074-6350-3F48217F2ECF}"/>
          </ac:picMkLst>
        </pc:picChg>
        <pc:picChg chg="add mod">
          <ac:chgData name="Kurt Van Den Bremt" userId="S::kurt@bluedrops.eu::123d26f5-cb7f-49a1-b536-e8dd6f557575" providerId="AD" clId="Web-{BE01B4B3-91BA-6620-1EA7-05747213CE6B}" dt="2024-05-21T10:47:59.587" v="81" actId="1076"/>
          <ac:picMkLst>
            <pc:docMk/>
            <pc:sldMk cId="4135223098" sldId="258"/>
            <ac:picMk id="12" creationId="{1AB608D5-7299-86A6-7508-5FC960B51754}"/>
          </ac:picMkLst>
        </pc:picChg>
      </pc:sldChg>
      <pc:sldChg chg="addSp delSp modSp ord">
        <pc:chgData name="Kurt Van Den Bremt" userId="S::kurt@bluedrops.eu::123d26f5-cb7f-49a1-b536-e8dd6f557575" providerId="AD" clId="Web-{BE01B4B3-91BA-6620-1EA7-05747213CE6B}" dt="2024-05-21T12:47:37.178" v="1014"/>
        <pc:sldMkLst>
          <pc:docMk/>
          <pc:sldMk cId="1374489389" sldId="259"/>
        </pc:sldMkLst>
        <pc:spChg chg="add del mod">
          <ac:chgData name="Kurt Van Den Bremt" userId="S::kurt@bluedrops.eu::123d26f5-cb7f-49a1-b536-e8dd6f557575" providerId="AD" clId="Web-{BE01B4B3-91BA-6620-1EA7-05747213CE6B}" dt="2024-05-21T12:47:37.178" v="1014"/>
          <ac:spMkLst>
            <pc:docMk/>
            <pc:sldMk cId="1374489389" sldId="259"/>
            <ac:spMk id="6" creationId="{B5A022E5-16FC-E520-835B-0B97E2FFDC6B}"/>
          </ac:spMkLst>
        </pc:spChg>
      </pc:sldChg>
      <pc:sldChg chg="addSp delSp modSp">
        <pc:chgData name="Kurt Van Den Bremt" userId="S::kurt@bluedrops.eu::123d26f5-cb7f-49a1-b536-e8dd6f557575" providerId="AD" clId="Web-{BE01B4B3-91BA-6620-1EA7-05747213CE6B}" dt="2024-05-22T07:44:02.384" v="1019" actId="20577"/>
        <pc:sldMkLst>
          <pc:docMk/>
          <pc:sldMk cId="1314888382" sldId="262"/>
        </pc:sldMkLst>
        <pc:spChg chg="mod">
          <ac:chgData name="Kurt Van Den Bremt" userId="S::kurt@bluedrops.eu::123d26f5-cb7f-49a1-b536-e8dd6f557575" providerId="AD" clId="Web-{BE01B4B3-91BA-6620-1EA7-05747213CE6B}" dt="2024-05-21T11:06:45.359" v="518" actId="20577"/>
          <ac:spMkLst>
            <pc:docMk/>
            <pc:sldMk cId="1314888382" sldId="262"/>
            <ac:spMk id="3" creationId="{5BA697DC-1149-1B5A-6481-BF6EACC68A84}"/>
          </ac:spMkLst>
        </pc:spChg>
        <pc:spChg chg="mod">
          <ac:chgData name="Kurt Van Den Bremt" userId="S::kurt@bluedrops.eu::123d26f5-cb7f-49a1-b536-e8dd6f557575" providerId="AD" clId="Web-{BE01B4B3-91BA-6620-1EA7-05747213CE6B}" dt="2024-05-21T11:04:57.731" v="481" actId="20577"/>
          <ac:spMkLst>
            <pc:docMk/>
            <pc:sldMk cId="1314888382" sldId="262"/>
            <ac:spMk id="5" creationId="{74080644-6E17-CF9C-D00C-D6590E7ED89E}"/>
          </ac:spMkLst>
        </pc:spChg>
        <pc:spChg chg="mod">
          <ac:chgData name="Kurt Van Den Bremt" userId="S::kurt@bluedrops.eu::123d26f5-cb7f-49a1-b536-e8dd6f557575" providerId="AD" clId="Web-{BE01B4B3-91BA-6620-1EA7-05747213CE6B}" dt="2024-05-21T11:01:07.899" v="336" actId="20577"/>
          <ac:spMkLst>
            <pc:docMk/>
            <pc:sldMk cId="1314888382" sldId="262"/>
            <ac:spMk id="7" creationId="{7AE8040B-5941-C3CC-8305-6B9FCF30E838}"/>
          </ac:spMkLst>
        </pc:spChg>
        <pc:spChg chg="mod">
          <ac:chgData name="Kurt Van Den Bremt" userId="S::kurt@bluedrops.eu::123d26f5-cb7f-49a1-b536-e8dd6f557575" providerId="AD" clId="Web-{BE01B4B3-91BA-6620-1EA7-05747213CE6B}" dt="2024-05-21T10:59:22.491" v="302" actId="20577"/>
          <ac:spMkLst>
            <pc:docMk/>
            <pc:sldMk cId="1314888382" sldId="262"/>
            <ac:spMk id="15" creationId="{2F7622F6-3A15-2A29-9892-B4589F421D46}"/>
          </ac:spMkLst>
        </pc:spChg>
        <pc:spChg chg="add mod">
          <ac:chgData name="Kurt Van Den Bremt" userId="S::kurt@bluedrops.eu::123d26f5-cb7f-49a1-b536-e8dd6f557575" providerId="AD" clId="Web-{BE01B4B3-91BA-6620-1EA7-05747213CE6B}" dt="2024-05-21T10:49:09.479" v="99" actId="1076"/>
          <ac:spMkLst>
            <pc:docMk/>
            <pc:sldMk cId="1314888382" sldId="262"/>
            <ac:spMk id="18" creationId="{72DF2800-9925-546E-4CD9-411ADB618049}"/>
          </ac:spMkLst>
        </pc:spChg>
        <pc:spChg chg="add mod">
          <ac:chgData name="Kurt Van Den Bremt" userId="S::kurt@bluedrops.eu::123d26f5-cb7f-49a1-b536-e8dd6f557575" providerId="AD" clId="Web-{BE01B4B3-91BA-6620-1EA7-05747213CE6B}" dt="2024-05-21T10:49:15.057" v="101" actId="1076"/>
          <ac:spMkLst>
            <pc:docMk/>
            <pc:sldMk cId="1314888382" sldId="262"/>
            <ac:spMk id="20" creationId="{B7DC36F6-7432-1B84-DC19-148D993F6BF5}"/>
          </ac:spMkLst>
        </pc:spChg>
        <pc:spChg chg="add del mod">
          <ac:chgData name="Kurt Van Den Bremt" userId="S::kurt@bluedrops.eu::123d26f5-cb7f-49a1-b536-e8dd6f557575" providerId="AD" clId="Web-{BE01B4B3-91BA-6620-1EA7-05747213CE6B}" dt="2024-05-21T11:26:56.680" v="676"/>
          <ac:spMkLst>
            <pc:docMk/>
            <pc:sldMk cId="1314888382" sldId="262"/>
            <ac:spMk id="21" creationId="{6AB8609C-6594-1929-004C-53F36CB1BC9C}"/>
          </ac:spMkLst>
        </pc:spChg>
        <pc:spChg chg="add mod">
          <ac:chgData name="Kurt Van Den Bremt" userId="S::kurt@bluedrops.eu::123d26f5-cb7f-49a1-b536-e8dd6f557575" providerId="AD" clId="Web-{BE01B4B3-91BA-6620-1EA7-05747213CE6B}" dt="2024-05-22T07:44:02.384" v="1019" actId="20577"/>
          <ac:spMkLst>
            <pc:docMk/>
            <pc:sldMk cId="1314888382" sldId="262"/>
            <ac:spMk id="22" creationId="{CEE25DD8-3544-D362-F8F2-BD354EFA5675}"/>
          </ac:spMkLst>
        </pc:spChg>
        <pc:picChg chg="add del mod">
          <ac:chgData name="Kurt Van Den Bremt" userId="S::kurt@bluedrops.eu::123d26f5-cb7f-49a1-b536-e8dd6f557575" providerId="AD" clId="Web-{BE01B4B3-91BA-6620-1EA7-05747213CE6B}" dt="2024-05-21T10:48:41.916" v="91"/>
          <ac:picMkLst>
            <pc:docMk/>
            <pc:sldMk cId="1314888382" sldId="262"/>
            <ac:picMk id="2" creationId="{7D806AB0-F5B6-CD53-EBE0-BD522A15CA42}"/>
          </ac:picMkLst>
        </pc:picChg>
        <pc:picChg chg="add mod">
          <ac:chgData name="Kurt Van Den Bremt" userId="S::kurt@bluedrops.eu::123d26f5-cb7f-49a1-b536-e8dd6f557575" providerId="AD" clId="Web-{BE01B4B3-91BA-6620-1EA7-05747213CE6B}" dt="2024-05-21T10:49:09.463" v="98" actId="1076"/>
          <ac:picMkLst>
            <pc:docMk/>
            <pc:sldMk cId="1314888382" sldId="262"/>
            <ac:picMk id="16" creationId="{0AAF0590-974D-E847-0669-CEE5347EEA02}"/>
          </ac:picMkLst>
        </pc:picChg>
      </pc:sldChg>
      <pc:sldChg chg="addSp modSp">
        <pc:chgData name="Kurt Van Den Bremt" userId="S::kurt@bluedrops.eu::123d26f5-cb7f-49a1-b536-e8dd6f557575" providerId="AD" clId="Web-{BE01B4B3-91BA-6620-1EA7-05747213CE6B}" dt="2024-05-22T15:36:29.963" v="1092" actId="1076"/>
        <pc:sldMkLst>
          <pc:docMk/>
          <pc:sldMk cId="1985410620" sldId="264"/>
        </pc:sldMkLst>
        <pc:spChg chg="add mod">
          <ac:chgData name="Kurt Van Den Bremt" userId="S::kurt@bluedrops.eu::123d26f5-cb7f-49a1-b536-e8dd6f557575" providerId="AD" clId="Web-{BE01B4B3-91BA-6620-1EA7-05747213CE6B}" dt="2024-05-21T11:37:15.207" v="992" actId="20577"/>
          <ac:spMkLst>
            <pc:docMk/>
            <pc:sldMk cId="1985410620" sldId="264"/>
            <ac:spMk id="2" creationId="{F81455AE-42DB-7E14-5268-E3C9EC95C1F3}"/>
          </ac:spMkLst>
        </pc:spChg>
        <pc:spChg chg="mod">
          <ac:chgData name="Kurt Van Den Bremt" userId="S::kurt@bluedrops.eu::123d26f5-cb7f-49a1-b536-e8dd6f557575" providerId="AD" clId="Web-{BE01B4B3-91BA-6620-1EA7-05747213CE6B}" dt="2024-05-21T10:54:54.454" v="234" actId="20577"/>
          <ac:spMkLst>
            <pc:docMk/>
            <pc:sldMk cId="1985410620" sldId="264"/>
            <ac:spMk id="3" creationId="{A3D67369-D49A-A288-48DA-D456ED2282C6}"/>
          </ac:spMkLst>
        </pc:spChg>
        <pc:spChg chg="add mod">
          <ac:chgData name="Kurt Van Den Bremt" userId="S::kurt@bluedrops.eu::123d26f5-cb7f-49a1-b536-e8dd6f557575" providerId="AD" clId="Web-{BE01B4B3-91BA-6620-1EA7-05747213CE6B}" dt="2024-05-22T15:35:53.165" v="1062" actId="1076"/>
          <ac:spMkLst>
            <pc:docMk/>
            <pc:sldMk cId="1985410620" sldId="264"/>
            <ac:spMk id="8" creationId="{4426CDAD-D48E-7D0E-3B1B-C8FE9C483FDF}"/>
          </ac:spMkLst>
        </pc:spChg>
        <pc:spChg chg="add mod">
          <ac:chgData name="Kurt Van Den Bremt" userId="S::kurt@bluedrops.eu::123d26f5-cb7f-49a1-b536-e8dd6f557575" providerId="AD" clId="Web-{BE01B4B3-91BA-6620-1EA7-05747213CE6B}" dt="2024-05-22T15:36:29.963" v="1092" actId="1076"/>
          <ac:spMkLst>
            <pc:docMk/>
            <pc:sldMk cId="1985410620" sldId="264"/>
            <ac:spMk id="9" creationId="{DC89EF3E-7593-F4B0-FBB4-84BED72BCB98}"/>
          </ac:spMkLst>
        </pc:spChg>
        <pc:picChg chg="add mod">
          <ac:chgData name="Kurt Van Den Bremt" userId="S::kurt@bluedrops.eu::123d26f5-cb7f-49a1-b536-e8dd6f557575" providerId="AD" clId="Web-{BE01B4B3-91BA-6620-1EA7-05747213CE6B}" dt="2024-05-22T15:33:45.864" v="1032" actId="1076"/>
          <ac:picMkLst>
            <pc:docMk/>
            <pc:sldMk cId="1985410620" sldId="264"/>
            <ac:picMk id="6" creationId="{215AB262-C9A5-A1B3-14BC-C7305B872137}"/>
          </ac:picMkLst>
        </pc:picChg>
      </pc:sldChg>
      <pc:sldChg chg="modSp">
        <pc:chgData name="Kurt Van Den Bremt" userId="S::kurt@bluedrops.eu::123d26f5-cb7f-49a1-b536-e8dd6f557575" providerId="AD" clId="Web-{BE01B4B3-91BA-6620-1EA7-05747213CE6B}" dt="2024-05-21T10:55:17.408" v="236" actId="20577"/>
        <pc:sldMkLst>
          <pc:docMk/>
          <pc:sldMk cId="567556064" sldId="267"/>
        </pc:sldMkLst>
        <pc:spChg chg="mod">
          <ac:chgData name="Kurt Van Den Bremt" userId="S::kurt@bluedrops.eu::123d26f5-cb7f-49a1-b536-e8dd6f557575" providerId="AD" clId="Web-{BE01B4B3-91BA-6620-1EA7-05747213CE6B}" dt="2024-05-21T10:55:17.408" v="236" actId="20577"/>
          <ac:spMkLst>
            <pc:docMk/>
            <pc:sldMk cId="567556064" sldId="267"/>
            <ac:spMk id="3" creationId="{31B061E6-E58B-B2CE-47F0-30B890BD0F36}"/>
          </ac:spMkLst>
        </pc:spChg>
      </pc:sldChg>
      <pc:sldChg chg="del">
        <pc:chgData name="Kurt Van Den Bremt" userId="S::kurt@bluedrops.eu::123d26f5-cb7f-49a1-b536-e8dd6f557575" providerId="AD" clId="Web-{BE01B4B3-91BA-6620-1EA7-05747213CE6B}" dt="2024-05-21T10:53:55.156" v="221"/>
        <pc:sldMkLst>
          <pc:docMk/>
          <pc:sldMk cId="1877757026" sldId="268"/>
        </pc:sldMkLst>
      </pc:sldChg>
      <pc:sldChg chg="modSp ord">
        <pc:chgData name="Kurt Van Den Bremt" userId="S::kurt@bluedrops.eu::123d26f5-cb7f-49a1-b536-e8dd6f557575" providerId="AD" clId="Web-{BE01B4B3-91BA-6620-1EA7-05747213CE6B}" dt="2024-05-21T10:55:55.596" v="240"/>
        <pc:sldMkLst>
          <pc:docMk/>
          <pc:sldMk cId="1018555636" sldId="269"/>
        </pc:sldMkLst>
        <pc:spChg chg="mod">
          <ac:chgData name="Kurt Van Den Bremt" userId="S::kurt@bluedrops.eu::123d26f5-cb7f-49a1-b536-e8dd6f557575" providerId="AD" clId="Web-{BE01B4B3-91BA-6620-1EA7-05747213CE6B}" dt="2024-05-21T10:51:48.857" v="129" actId="20577"/>
          <ac:spMkLst>
            <pc:docMk/>
            <pc:sldMk cId="1018555636" sldId="269"/>
            <ac:spMk id="7" creationId="{7AE8040B-5941-C3CC-8305-6B9FCF30E838}"/>
          </ac:spMkLst>
        </pc:spChg>
      </pc:sldChg>
      <pc:sldChg chg="del">
        <pc:chgData name="Kurt Van Den Bremt" userId="S::kurt@bluedrops.eu::123d26f5-cb7f-49a1-b536-e8dd6f557575" providerId="AD" clId="Web-{BE01B4B3-91BA-6620-1EA7-05747213CE6B}" dt="2024-05-21T10:53:57.531" v="222"/>
        <pc:sldMkLst>
          <pc:docMk/>
          <pc:sldMk cId="4222641537" sldId="270"/>
        </pc:sldMkLst>
      </pc:sldChg>
      <pc:sldChg chg="addSp delSp modSp">
        <pc:chgData name="Kurt Van Den Bremt" userId="S::kurt@bluedrops.eu::123d26f5-cb7f-49a1-b536-e8dd6f557575" providerId="AD" clId="Web-{BE01B4B3-91BA-6620-1EA7-05747213CE6B}" dt="2024-05-22T15:39:03.266" v="1098" actId="20577"/>
        <pc:sldMkLst>
          <pc:docMk/>
          <pc:sldMk cId="3398181255" sldId="272"/>
        </pc:sldMkLst>
        <pc:spChg chg="mod">
          <ac:chgData name="Kurt Van Den Bremt" userId="S::kurt@bluedrops.eu::123d26f5-cb7f-49a1-b536-e8dd6f557575" providerId="AD" clId="Web-{BE01B4B3-91BA-6620-1EA7-05747213CE6B}" dt="2024-05-21T10:40:56.563" v="27" actId="1076"/>
          <ac:spMkLst>
            <pc:docMk/>
            <pc:sldMk cId="3398181255" sldId="272"/>
            <ac:spMk id="4" creationId="{9937DDD1-4F62-5400-5BF6-520F30959AAC}"/>
          </ac:spMkLst>
        </pc:spChg>
        <pc:spChg chg="mod">
          <ac:chgData name="Kurt Van Den Bremt" userId="S::kurt@bluedrops.eu::123d26f5-cb7f-49a1-b536-e8dd6f557575" providerId="AD" clId="Web-{BE01B4B3-91BA-6620-1EA7-05747213CE6B}" dt="2024-05-21T10:38:54.904" v="6" actId="1076"/>
          <ac:spMkLst>
            <pc:docMk/>
            <pc:sldMk cId="3398181255" sldId="272"/>
            <ac:spMk id="38" creationId="{501ACD1A-5AAC-D045-52F8-9355ED5E66E8}"/>
          </ac:spMkLst>
        </pc:spChg>
        <pc:spChg chg="mod">
          <ac:chgData name="Kurt Van Den Bremt" userId="S::kurt@bluedrops.eu::123d26f5-cb7f-49a1-b536-e8dd6f557575" providerId="AD" clId="Web-{BE01B4B3-91BA-6620-1EA7-05747213CE6B}" dt="2024-05-21T10:39:01.936" v="8" actId="1076"/>
          <ac:spMkLst>
            <pc:docMk/>
            <pc:sldMk cId="3398181255" sldId="272"/>
            <ac:spMk id="39" creationId="{BF217966-B39E-1EAF-F40A-E5F69A07C917}"/>
          </ac:spMkLst>
        </pc:spChg>
        <pc:spChg chg="mod">
          <ac:chgData name="Kurt Van Den Bremt" userId="S::kurt@bluedrops.eu::123d26f5-cb7f-49a1-b536-e8dd6f557575" providerId="AD" clId="Web-{BE01B4B3-91BA-6620-1EA7-05747213CE6B}" dt="2024-05-21T11:15:30.557" v="568" actId="20577"/>
          <ac:spMkLst>
            <pc:docMk/>
            <pc:sldMk cId="3398181255" sldId="272"/>
            <ac:spMk id="41" creationId="{9753C03C-C147-4871-9909-342DE929E2BE}"/>
          </ac:spMkLst>
        </pc:spChg>
        <pc:spChg chg="mod">
          <ac:chgData name="Kurt Van Den Bremt" userId="S::kurt@bluedrops.eu::123d26f5-cb7f-49a1-b536-e8dd6f557575" providerId="AD" clId="Web-{BE01B4B3-91BA-6620-1EA7-05747213CE6B}" dt="2024-05-22T15:39:03.266" v="1098" actId="20577"/>
          <ac:spMkLst>
            <pc:docMk/>
            <pc:sldMk cId="3398181255" sldId="272"/>
            <ac:spMk id="42" creationId="{4AE5C0EA-9765-58AC-2343-D0ECEABB8392}"/>
          </ac:spMkLst>
        </pc:spChg>
        <pc:spChg chg="mod">
          <ac:chgData name="Kurt Van Den Bremt" userId="S::kurt@bluedrops.eu::123d26f5-cb7f-49a1-b536-e8dd6f557575" providerId="AD" clId="Web-{BE01B4B3-91BA-6620-1EA7-05747213CE6B}" dt="2024-05-22T15:38:43.609" v="1093" actId="20577"/>
          <ac:spMkLst>
            <pc:docMk/>
            <pc:sldMk cId="3398181255" sldId="272"/>
            <ac:spMk id="43" creationId="{D966DE0C-87DD-79DF-EC7E-731FC1E64E15}"/>
          </ac:spMkLst>
        </pc:spChg>
        <pc:spChg chg="mod">
          <ac:chgData name="Kurt Van Den Bremt" userId="S::kurt@bluedrops.eu::123d26f5-cb7f-49a1-b536-e8dd6f557575" providerId="AD" clId="Web-{BE01B4B3-91BA-6620-1EA7-05747213CE6B}" dt="2024-05-22T15:38:57.672" v="1097" actId="20577"/>
          <ac:spMkLst>
            <pc:docMk/>
            <pc:sldMk cId="3398181255" sldId="272"/>
            <ac:spMk id="44" creationId="{3FD33DD5-0459-8667-8BFE-39746C27081B}"/>
          </ac:spMkLst>
        </pc:spChg>
        <pc:spChg chg="mod">
          <ac:chgData name="Kurt Van Den Bremt" userId="S::kurt@bluedrops.eu::123d26f5-cb7f-49a1-b536-e8dd6f557575" providerId="AD" clId="Web-{BE01B4B3-91BA-6620-1EA7-05747213CE6B}" dt="2024-05-22T15:38:53.266" v="1095" actId="20577"/>
          <ac:spMkLst>
            <pc:docMk/>
            <pc:sldMk cId="3398181255" sldId="272"/>
            <ac:spMk id="46" creationId="{070B24DF-A571-95E0-4D30-0F54DD860C03}"/>
          </ac:spMkLst>
        </pc:spChg>
        <pc:cxnChg chg="add mod">
          <ac:chgData name="Kurt Van Den Bremt" userId="S::kurt@bluedrops.eu::123d26f5-cb7f-49a1-b536-e8dd6f557575" providerId="AD" clId="Web-{BE01B4B3-91BA-6620-1EA7-05747213CE6B}" dt="2024-05-21T10:40:18.843" v="23" actId="1076"/>
          <ac:cxnSpMkLst>
            <pc:docMk/>
            <pc:sldMk cId="3398181255" sldId="272"/>
            <ac:cxnSpMk id="12" creationId="{6D7CD146-7A46-7BFC-2A06-A85CCCA95E91}"/>
          </ac:cxnSpMkLst>
        </pc:cxnChg>
        <pc:cxnChg chg="mod">
          <ac:chgData name="Kurt Van Den Bremt" userId="S::kurt@bluedrops.eu::123d26f5-cb7f-49a1-b536-e8dd6f557575" providerId="AD" clId="Web-{BE01B4B3-91BA-6620-1EA7-05747213CE6B}" dt="2024-05-21T10:40:27.328" v="24" actId="1076"/>
          <ac:cxnSpMkLst>
            <pc:docMk/>
            <pc:sldMk cId="3398181255" sldId="272"/>
            <ac:cxnSpMk id="30" creationId="{74D571A7-1134-73F3-F6B5-F7E79FA9EAFE}"/>
          </ac:cxnSpMkLst>
        </pc:cxnChg>
        <pc:cxnChg chg="del">
          <ac:chgData name="Kurt Van Den Bremt" userId="S::kurt@bluedrops.eu::123d26f5-cb7f-49a1-b536-e8dd6f557575" providerId="AD" clId="Web-{BE01B4B3-91BA-6620-1EA7-05747213CE6B}" dt="2024-05-21T10:39:11.436" v="9"/>
          <ac:cxnSpMkLst>
            <pc:docMk/>
            <pc:sldMk cId="3398181255" sldId="272"/>
            <ac:cxnSpMk id="32" creationId="{E593B7A6-9D3C-931C-6A60-1C5F1AF7909D}"/>
          </ac:cxnSpMkLst>
        </pc:cxnChg>
        <pc:cxnChg chg="del">
          <ac:chgData name="Kurt Van Den Bremt" userId="S::kurt@bluedrops.eu::123d26f5-cb7f-49a1-b536-e8dd6f557575" providerId="AD" clId="Web-{BE01B4B3-91BA-6620-1EA7-05747213CE6B}" dt="2024-05-21T10:39:45.171" v="15"/>
          <ac:cxnSpMkLst>
            <pc:docMk/>
            <pc:sldMk cId="3398181255" sldId="272"/>
            <ac:cxnSpMk id="33" creationId="{7942015E-ACC6-8EA6-D5FB-D37EF5725BA1}"/>
          </ac:cxnSpMkLst>
        </pc:cxnChg>
        <pc:cxnChg chg="mod ord">
          <ac:chgData name="Kurt Van Den Bremt" userId="S::kurt@bluedrops.eu::123d26f5-cb7f-49a1-b536-e8dd6f557575" providerId="AD" clId="Web-{BE01B4B3-91BA-6620-1EA7-05747213CE6B}" dt="2024-05-21T10:39:35.218" v="12" actId="1076"/>
          <ac:cxnSpMkLst>
            <pc:docMk/>
            <pc:sldMk cId="3398181255" sldId="272"/>
            <ac:cxnSpMk id="34" creationId="{F48C7B1D-05B4-5781-5F92-A649ABEF604B}"/>
          </ac:cxnSpMkLst>
        </pc:cxnChg>
        <pc:cxnChg chg="mod">
          <ac:chgData name="Kurt Van Den Bremt" userId="S::kurt@bluedrops.eu::123d26f5-cb7f-49a1-b536-e8dd6f557575" providerId="AD" clId="Web-{BE01B4B3-91BA-6620-1EA7-05747213CE6B}" dt="2024-05-21T10:40:39.109" v="26" actId="1076"/>
          <ac:cxnSpMkLst>
            <pc:docMk/>
            <pc:sldMk cId="3398181255" sldId="272"/>
            <ac:cxnSpMk id="37" creationId="{132A8258-41D7-BA70-F089-A5D0B7FB5350}"/>
          </ac:cxnSpMkLst>
        </pc:cxnChg>
        <pc:cxnChg chg="mod">
          <ac:chgData name="Kurt Van Den Bremt" userId="S::kurt@bluedrops.eu::123d26f5-cb7f-49a1-b536-e8dd6f557575" providerId="AD" clId="Web-{BE01B4B3-91BA-6620-1EA7-05747213CE6B}" dt="2024-05-21T10:39:40.561" v="14" actId="1076"/>
          <ac:cxnSpMkLst>
            <pc:docMk/>
            <pc:sldMk cId="3398181255" sldId="272"/>
            <ac:cxnSpMk id="45" creationId="{A0352DED-6F09-6289-88E8-36E73D41CB9B}"/>
          </ac:cxnSpMkLst>
        </pc:cxnChg>
      </pc:sldChg>
      <pc:sldChg chg="delSp del">
        <pc:chgData name="Kurt Van Den Bremt" userId="S::kurt@bluedrops.eu::123d26f5-cb7f-49a1-b536-e8dd6f557575" providerId="AD" clId="Web-{BE01B4B3-91BA-6620-1EA7-05747213CE6B}" dt="2024-05-21T10:51:23.434" v="127"/>
        <pc:sldMkLst>
          <pc:docMk/>
          <pc:sldMk cId="601682659" sldId="273"/>
        </pc:sldMkLst>
        <pc:spChg chg="del">
          <ac:chgData name="Kurt Van Den Bremt" userId="S::kurt@bluedrops.eu::123d26f5-cb7f-49a1-b536-e8dd6f557575" providerId="AD" clId="Web-{BE01B4B3-91BA-6620-1EA7-05747213CE6B}" dt="2024-05-21T10:51:20.997" v="126"/>
          <ac:spMkLst>
            <pc:docMk/>
            <pc:sldMk cId="601682659" sldId="273"/>
            <ac:spMk id="6" creationId="{4CCEF4BA-3F8E-795E-0AE2-98875C5D477E}"/>
          </ac:spMkLst>
        </pc:spChg>
        <pc:spChg chg="del">
          <ac:chgData name="Kurt Van Den Bremt" userId="S::kurt@bluedrops.eu::123d26f5-cb7f-49a1-b536-e8dd6f557575" providerId="AD" clId="Web-{BE01B4B3-91BA-6620-1EA7-05747213CE6B}" dt="2024-05-21T10:51:20.997" v="125"/>
          <ac:spMkLst>
            <pc:docMk/>
            <pc:sldMk cId="601682659" sldId="273"/>
            <ac:spMk id="15" creationId="{B95CAF57-CEF2-62E7-3502-B73D62560B38}"/>
          </ac:spMkLst>
        </pc:spChg>
        <pc:picChg chg="del">
          <ac:chgData name="Kurt Van Den Bremt" userId="S::kurt@bluedrops.eu::123d26f5-cb7f-49a1-b536-e8dd6f557575" providerId="AD" clId="Web-{BE01B4B3-91BA-6620-1EA7-05747213CE6B}" dt="2024-05-21T10:51:20.997" v="124"/>
          <ac:picMkLst>
            <pc:docMk/>
            <pc:sldMk cId="601682659" sldId="273"/>
            <ac:picMk id="16" creationId="{0BE34796-2137-F223-EC9F-1A4DC3DF67B8}"/>
          </ac:picMkLst>
        </pc:picChg>
      </pc:sldChg>
      <pc:sldChg chg="modSp">
        <pc:chgData name="Kurt Van Den Bremt" userId="S::kurt@bluedrops.eu::123d26f5-cb7f-49a1-b536-e8dd6f557575" providerId="AD" clId="Web-{BE01B4B3-91BA-6620-1EA7-05747213CE6B}" dt="2024-05-21T10:55:23.923" v="238" actId="20577"/>
        <pc:sldMkLst>
          <pc:docMk/>
          <pc:sldMk cId="2203882714" sldId="274"/>
        </pc:sldMkLst>
        <pc:spChg chg="mod">
          <ac:chgData name="Kurt Van Den Bremt" userId="S::kurt@bluedrops.eu::123d26f5-cb7f-49a1-b536-e8dd6f557575" providerId="AD" clId="Web-{BE01B4B3-91BA-6620-1EA7-05747213CE6B}" dt="2024-05-21T10:55:23.923" v="238" actId="20577"/>
          <ac:spMkLst>
            <pc:docMk/>
            <pc:sldMk cId="2203882714" sldId="274"/>
            <ac:spMk id="3" creationId="{31B061E6-E58B-B2CE-47F0-30B890BD0F36}"/>
          </ac:spMkLst>
        </pc:spChg>
      </pc:sldChg>
      <pc:sldChg chg="modSp add replId">
        <pc:chgData name="Kurt Van Den Bremt" userId="S::kurt@bluedrops.eu::123d26f5-cb7f-49a1-b536-e8dd6f557575" providerId="AD" clId="Web-{BE01B4B3-91BA-6620-1EA7-05747213CE6B}" dt="2024-05-21T10:43:20.066" v="61" actId="20577"/>
        <pc:sldMkLst>
          <pc:docMk/>
          <pc:sldMk cId="1998532430" sldId="275"/>
        </pc:sldMkLst>
        <pc:spChg chg="mod">
          <ac:chgData name="Kurt Van Den Bremt" userId="S::kurt@bluedrops.eu::123d26f5-cb7f-49a1-b536-e8dd6f557575" providerId="AD" clId="Web-{BE01B4B3-91BA-6620-1EA7-05747213CE6B}" dt="2024-05-21T10:43:20.066" v="61" actId="20577"/>
          <ac:spMkLst>
            <pc:docMk/>
            <pc:sldMk cId="1998532430" sldId="275"/>
            <ac:spMk id="3" creationId="{22844082-D6E4-0003-3F1F-C34201FD070B}"/>
          </ac:spMkLst>
        </pc:spChg>
      </pc:sldChg>
      <pc:sldChg chg="modSp add replId">
        <pc:chgData name="Kurt Van Den Bremt" userId="S::kurt@bluedrops.eu::123d26f5-cb7f-49a1-b536-e8dd6f557575" providerId="AD" clId="Web-{BE01B4B3-91BA-6620-1EA7-05747213CE6B}" dt="2024-05-21T10:53:28.968" v="220" actId="20577"/>
        <pc:sldMkLst>
          <pc:docMk/>
          <pc:sldMk cId="493764583" sldId="276"/>
        </pc:sldMkLst>
        <pc:spChg chg="mod">
          <ac:chgData name="Kurt Van Den Bremt" userId="S::kurt@bluedrops.eu::123d26f5-cb7f-49a1-b536-e8dd6f557575" providerId="AD" clId="Web-{BE01B4B3-91BA-6620-1EA7-05747213CE6B}" dt="2024-05-21T10:53:28.968" v="220" actId="20577"/>
          <ac:spMkLst>
            <pc:docMk/>
            <pc:sldMk cId="493764583" sldId="276"/>
            <ac:spMk id="15" creationId="{B95CAF57-CEF2-62E7-3502-B73D62560B38}"/>
          </ac:spMkLst>
        </pc:spChg>
      </pc:sldChg>
      <pc:sldChg chg="add del replId">
        <pc:chgData name="Kurt Van Den Bremt" userId="S::kurt@bluedrops.eu::123d26f5-cb7f-49a1-b536-e8dd6f557575" providerId="AD" clId="Web-{BE01B4B3-91BA-6620-1EA7-05747213CE6B}" dt="2024-05-21T10:56:40.675" v="243"/>
        <pc:sldMkLst>
          <pc:docMk/>
          <pc:sldMk cId="2443074973" sldId="277"/>
        </pc:sldMkLst>
      </pc:sldChg>
      <pc:sldChg chg="modSp add replId">
        <pc:chgData name="Kurt Van Den Bremt" userId="S::kurt@bluedrops.eu::123d26f5-cb7f-49a1-b536-e8dd6f557575" providerId="AD" clId="Web-{BE01B4B3-91BA-6620-1EA7-05747213CE6B}" dt="2024-05-21T10:57:41.020" v="289" actId="20577"/>
        <pc:sldMkLst>
          <pc:docMk/>
          <pc:sldMk cId="3307124321" sldId="278"/>
        </pc:sldMkLst>
        <pc:spChg chg="mod">
          <ac:chgData name="Kurt Van Den Bremt" userId="S::kurt@bluedrops.eu::123d26f5-cb7f-49a1-b536-e8dd6f557575" providerId="AD" clId="Web-{BE01B4B3-91BA-6620-1EA7-05747213CE6B}" dt="2024-05-21T10:57:41.020" v="289" actId="20577"/>
          <ac:spMkLst>
            <pc:docMk/>
            <pc:sldMk cId="3307124321" sldId="278"/>
            <ac:spMk id="3" creationId="{22844082-D6E4-0003-3F1F-C34201FD070B}"/>
          </ac:spMkLst>
        </pc:spChg>
      </pc:sldChg>
      <pc:sldChg chg="modSp add replId">
        <pc:chgData name="Kurt Van Den Bremt" userId="S::kurt@bluedrops.eu::123d26f5-cb7f-49a1-b536-e8dd6f557575" providerId="AD" clId="Web-{BE01B4B3-91BA-6620-1EA7-05747213CE6B}" dt="2024-05-21T11:08:04.580" v="544" actId="20577"/>
        <pc:sldMkLst>
          <pc:docMk/>
          <pc:sldMk cId="597692121" sldId="279"/>
        </pc:sldMkLst>
        <pc:spChg chg="mod">
          <ac:chgData name="Kurt Van Den Bremt" userId="S::kurt@bluedrops.eu::123d26f5-cb7f-49a1-b536-e8dd6f557575" providerId="AD" clId="Web-{BE01B4B3-91BA-6620-1EA7-05747213CE6B}" dt="2024-05-21T11:08:04.580" v="544" actId="20577"/>
          <ac:spMkLst>
            <pc:docMk/>
            <pc:sldMk cId="597692121" sldId="279"/>
            <ac:spMk id="3" creationId="{22844082-D6E4-0003-3F1F-C34201FD070B}"/>
          </ac:spMkLst>
        </pc:spChg>
      </pc:sldChg>
      <pc:sldChg chg="new del">
        <pc:chgData name="Kurt Van Den Bremt" userId="S::kurt@bluedrops.eu::123d26f5-cb7f-49a1-b536-e8dd6f557575" providerId="AD" clId="Web-{BE01B4B3-91BA-6620-1EA7-05747213CE6B}" dt="2024-05-22T15:32:14.845" v="1029"/>
        <pc:sldMkLst>
          <pc:docMk/>
          <pc:sldMk cId="3372428322" sldId="280"/>
        </pc:sldMkLst>
      </pc:sldChg>
      <pc:sldChg chg="addSp modSp new del">
        <pc:chgData name="Kurt Van Den Bremt" userId="S::kurt@bluedrops.eu::123d26f5-cb7f-49a1-b536-e8dd6f557575" providerId="AD" clId="Web-{BE01B4B3-91BA-6620-1EA7-05747213CE6B}" dt="2024-05-22T15:32:11.157" v="1028"/>
        <pc:sldMkLst>
          <pc:docMk/>
          <pc:sldMk cId="992136191" sldId="281"/>
        </pc:sldMkLst>
        <pc:spChg chg="add mod">
          <ac:chgData name="Kurt Van Den Bremt" userId="S::kurt@bluedrops.eu::123d26f5-cb7f-49a1-b536-e8dd6f557575" providerId="AD" clId="Web-{BE01B4B3-91BA-6620-1EA7-05747213CE6B}" dt="2024-05-22T15:27:24.646" v="1027" actId="14100"/>
          <ac:spMkLst>
            <pc:docMk/>
            <pc:sldMk cId="992136191" sldId="281"/>
            <ac:spMk id="4" creationId="{B9B70479-8745-B06B-E444-3AE714AC2F87}"/>
          </ac:spMkLst>
        </pc:spChg>
        <pc:picChg chg="add mod">
          <ac:chgData name="Kurt Van Den Bremt" userId="S::kurt@bluedrops.eu::123d26f5-cb7f-49a1-b536-e8dd6f557575" providerId="AD" clId="Web-{BE01B4B3-91BA-6620-1EA7-05747213CE6B}" dt="2024-05-22T15:27:08.255" v="1024" actId="1076"/>
          <ac:picMkLst>
            <pc:docMk/>
            <pc:sldMk cId="992136191" sldId="281"/>
            <ac:picMk id="2" creationId="{28E409A8-241F-AF1E-07C2-CF369BAE4A58}"/>
          </ac:picMkLst>
        </pc:picChg>
      </pc:sldChg>
    </pc:docChg>
  </pc:docChgLst>
  <pc:docChgLst>
    <pc:chgData name="Kurt Van Den Bremt" userId="S::kurt@bluedrops.eu::123d26f5-cb7f-49a1-b536-e8dd6f557575" providerId="AD" clId="Web-{B70CF203-3DB0-EC30-94F6-2E75ADA1DA62}"/>
    <pc:docChg chg="addSld delSld modSld">
      <pc:chgData name="Kurt Van Den Bremt" userId="S::kurt@bluedrops.eu::123d26f5-cb7f-49a1-b536-e8dd6f557575" providerId="AD" clId="Web-{B70CF203-3DB0-EC30-94F6-2E75ADA1DA62}" dt="2024-05-14T19:14:10.144" v="1132" actId="1076"/>
      <pc:docMkLst>
        <pc:docMk/>
      </pc:docMkLst>
      <pc:sldChg chg="addSp delSp modSp">
        <pc:chgData name="Kurt Van Den Bremt" userId="S::kurt@bluedrops.eu::123d26f5-cb7f-49a1-b536-e8dd6f557575" providerId="AD" clId="Web-{B70CF203-3DB0-EC30-94F6-2E75ADA1DA62}" dt="2024-05-14T19:10:08.136" v="1101" actId="20577"/>
        <pc:sldMkLst>
          <pc:docMk/>
          <pc:sldMk cId="3351439039" sldId="256"/>
        </pc:sldMkLst>
        <pc:spChg chg="del">
          <ac:chgData name="Kurt Van Den Bremt" userId="S::kurt@bluedrops.eu::123d26f5-cb7f-49a1-b536-e8dd6f557575" providerId="AD" clId="Web-{B70CF203-3DB0-EC30-94F6-2E75ADA1DA62}" dt="2024-05-14T19:04:18.563" v="1054"/>
          <ac:spMkLst>
            <pc:docMk/>
            <pc:sldMk cId="3351439039" sldId="256"/>
            <ac:spMk id="3" creationId="{65E75720-0C0C-5E0E-2487-5EF07C1FFB3E}"/>
          </ac:spMkLst>
        </pc:spChg>
        <pc:spChg chg="mod">
          <ac:chgData name="Kurt Van Den Bremt" userId="S::kurt@bluedrops.eu::123d26f5-cb7f-49a1-b536-e8dd6f557575" providerId="AD" clId="Web-{B70CF203-3DB0-EC30-94F6-2E75ADA1DA62}" dt="2024-05-14T19:05:22.830" v="1067" actId="1076"/>
          <ac:spMkLst>
            <pc:docMk/>
            <pc:sldMk cId="3351439039" sldId="256"/>
            <ac:spMk id="6" creationId="{4CCEF4BA-3F8E-795E-0AE2-98875C5D477E}"/>
          </ac:spMkLst>
        </pc:spChg>
        <pc:spChg chg="mod">
          <ac:chgData name="Kurt Van Den Bremt" userId="S::kurt@bluedrops.eu::123d26f5-cb7f-49a1-b536-e8dd6f557575" providerId="AD" clId="Web-{B70CF203-3DB0-EC30-94F6-2E75ADA1DA62}" dt="2024-05-14T19:05:35.393" v="1070" actId="1076"/>
          <ac:spMkLst>
            <pc:docMk/>
            <pc:sldMk cId="3351439039" sldId="256"/>
            <ac:spMk id="7" creationId="{6D88F141-2D91-A7B8-6FCD-13B0624D58D4}"/>
          </ac:spMkLst>
        </pc:spChg>
        <pc:spChg chg="del">
          <ac:chgData name="Kurt Van Den Bremt" userId="S::kurt@bluedrops.eu::123d26f5-cb7f-49a1-b536-e8dd6f557575" providerId="AD" clId="Web-{B70CF203-3DB0-EC30-94F6-2E75ADA1DA62}" dt="2024-05-14T19:04:32.469" v="1060"/>
          <ac:spMkLst>
            <pc:docMk/>
            <pc:sldMk cId="3351439039" sldId="256"/>
            <ac:spMk id="8" creationId="{8F6D6181-AC62-D7DC-C55A-4B407466CFAE}"/>
          </ac:spMkLst>
        </pc:spChg>
        <pc:spChg chg="del">
          <ac:chgData name="Kurt Van Den Bremt" userId="S::kurt@bluedrops.eu::123d26f5-cb7f-49a1-b536-e8dd6f557575" providerId="AD" clId="Web-{B70CF203-3DB0-EC30-94F6-2E75ADA1DA62}" dt="2024-05-14T19:04:17.187" v="1053"/>
          <ac:spMkLst>
            <pc:docMk/>
            <pc:sldMk cId="3351439039" sldId="256"/>
            <ac:spMk id="12" creationId="{D34C49E1-5BEB-AF56-3276-A8B7172F531A}"/>
          </ac:spMkLst>
        </pc:spChg>
        <pc:spChg chg="add mod">
          <ac:chgData name="Kurt Van Den Bremt" userId="S::kurt@bluedrops.eu::123d26f5-cb7f-49a1-b536-e8dd6f557575" providerId="AD" clId="Web-{B70CF203-3DB0-EC30-94F6-2E75ADA1DA62}" dt="2024-05-14T19:09:17.259" v="1097" actId="14100"/>
          <ac:spMkLst>
            <pc:docMk/>
            <pc:sldMk cId="3351439039" sldId="256"/>
            <ac:spMk id="14" creationId="{1FA83808-4594-3CCB-1A58-648E372E649B}"/>
          </ac:spMkLst>
        </pc:spChg>
        <pc:spChg chg="mod">
          <ac:chgData name="Kurt Van Den Bremt" userId="S::kurt@bluedrops.eu::123d26f5-cb7f-49a1-b536-e8dd6f557575" providerId="AD" clId="Web-{B70CF203-3DB0-EC30-94F6-2E75ADA1DA62}" dt="2024-05-14T19:05:22.861" v="1068" actId="1076"/>
          <ac:spMkLst>
            <pc:docMk/>
            <pc:sldMk cId="3351439039" sldId="256"/>
            <ac:spMk id="15" creationId="{B95CAF57-CEF2-62E7-3502-B73D62560B38}"/>
          </ac:spMkLst>
        </pc:spChg>
        <pc:spChg chg="mod">
          <ac:chgData name="Kurt Van Den Bremt" userId="S::kurt@bluedrops.eu::123d26f5-cb7f-49a1-b536-e8dd6f557575" providerId="AD" clId="Web-{B70CF203-3DB0-EC30-94F6-2E75ADA1DA62}" dt="2024-05-14T19:05:35.424" v="1073" actId="1076"/>
          <ac:spMkLst>
            <pc:docMk/>
            <pc:sldMk cId="3351439039" sldId="256"/>
            <ac:spMk id="23" creationId="{36CC0D3B-4A3B-E457-972C-D309CDBA3067}"/>
          </ac:spMkLst>
        </pc:spChg>
        <pc:spChg chg="del">
          <ac:chgData name="Kurt Van Den Bremt" userId="S::kurt@bluedrops.eu::123d26f5-cb7f-49a1-b536-e8dd6f557575" providerId="AD" clId="Web-{B70CF203-3DB0-EC30-94F6-2E75ADA1DA62}" dt="2024-05-14T19:04:20.406" v="1055"/>
          <ac:spMkLst>
            <pc:docMk/>
            <pc:sldMk cId="3351439039" sldId="256"/>
            <ac:spMk id="24" creationId="{1080C342-26CA-50BE-DBAC-34D3D5F98387}"/>
          </ac:spMkLst>
        </pc:spChg>
        <pc:spChg chg="mod">
          <ac:chgData name="Kurt Van Den Bremt" userId="S::kurt@bluedrops.eu::123d26f5-cb7f-49a1-b536-e8dd6f557575" providerId="AD" clId="Web-{B70CF203-3DB0-EC30-94F6-2E75ADA1DA62}" dt="2024-05-14T19:05:35.440" v="1074" actId="1076"/>
          <ac:spMkLst>
            <pc:docMk/>
            <pc:sldMk cId="3351439039" sldId="256"/>
            <ac:spMk id="25" creationId="{433EDF49-4C5B-18E7-9379-6E4803158E4D}"/>
          </ac:spMkLst>
        </pc:spChg>
        <pc:spChg chg="del">
          <ac:chgData name="Kurt Van Den Bremt" userId="S::kurt@bluedrops.eu::123d26f5-cb7f-49a1-b536-e8dd6f557575" providerId="AD" clId="Web-{B70CF203-3DB0-EC30-94F6-2E75ADA1DA62}" dt="2024-05-14T19:04:29.203" v="1059"/>
          <ac:spMkLst>
            <pc:docMk/>
            <pc:sldMk cId="3351439039" sldId="256"/>
            <ac:spMk id="26" creationId="{70609C65-8B69-87BD-B3CF-D6FED4E77F6E}"/>
          </ac:spMkLst>
        </pc:spChg>
        <pc:spChg chg="mod">
          <ac:chgData name="Kurt Van Den Bremt" userId="S::kurt@bluedrops.eu::123d26f5-cb7f-49a1-b536-e8dd6f557575" providerId="AD" clId="Web-{B70CF203-3DB0-EC30-94F6-2E75ADA1DA62}" dt="2024-05-14T19:10:08.136" v="1101" actId="20577"/>
          <ac:spMkLst>
            <pc:docMk/>
            <pc:sldMk cId="3351439039" sldId="256"/>
            <ac:spMk id="27" creationId="{1AA86EE2-BC6C-6D70-D7D2-C03BCEB3D182}"/>
          </ac:spMkLst>
        </pc:spChg>
        <pc:spChg chg="del mod">
          <ac:chgData name="Kurt Van Den Bremt" userId="S::kurt@bluedrops.eu::123d26f5-cb7f-49a1-b536-e8dd6f557575" providerId="AD" clId="Web-{B70CF203-3DB0-EC30-94F6-2E75ADA1DA62}" dt="2024-05-14T19:04:25.688" v="1058"/>
          <ac:spMkLst>
            <pc:docMk/>
            <pc:sldMk cId="3351439039" sldId="256"/>
            <ac:spMk id="29" creationId="{98EA8CD1-53C7-1996-C99A-D4C4CDD63504}"/>
          </ac:spMkLst>
        </pc:spChg>
        <pc:picChg chg="del">
          <ac:chgData name="Kurt Van Den Bremt" userId="S::kurt@bluedrops.eu::123d26f5-cb7f-49a1-b536-e8dd6f557575" providerId="AD" clId="Web-{B70CF203-3DB0-EC30-94F6-2E75ADA1DA62}" dt="2024-05-14T19:04:11.875" v="1051"/>
          <ac:picMkLst>
            <pc:docMk/>
            <pc:sldMk cId="3351439039" sldId="256"/>
            <ac:picMk id="2" creationId="{78BC8C71-A630-0F18-E5F0-6BEB58A4F836}"/>
          </ac:picMkLst>
        </pc:picChg>
        <pc:picChg chg="add mod">
          <ac:chgData name="Kurt Van Den Bremt" userId="S::kurt@bluedrops.eu::123d26f5-cb7f-49a1-b536-e8dd6f557575" providerId="AD" clId="Web-{B70CF203-3DB0-EC30-94F6-2E75ADA1DA62}" dt="2024-05-14T19:09:03.478" v="1094" actId="1076"/>
          <ac:picMkLst>
            <pc:docMk/>
            <pc:sldMk cId="3351439039" sldId="256"/>
            <ac:picMk id="13" creationId="{EFB71F3F-E17D-31F5-6E3B-DBE9D1B96F37}"/>
          </ac:picMkLst>
        </pc:picChg>
        <pc:picChg chg="mod">
          <ac:chgData name="Kurt Van Den Bremt" userId="S::kurt@bluedrops.eu::123d26f5-cb7f-49a1-b536-e8dd6f557575" providerId="AD" clId="Web-{B70CF203-3DB0-EC30-94F6-2E75ADA1DA62}" dt="2024-05-14T19:05:22.877" v="1069" actId="1076"/>
          <ac:picMkLst>
            <pc:docMk/>
            <pc:sldMk cId="3351439039" sldId="256"/>
            <ac:picMk id="16" creationId="{0BE34796-2137-F223-EC9F-1A4DC3DF67B8}"/>
          </ac:picMkLst>
        </pc:picChg>
        <pc:picChg chg="del mod">
          <ac:chgData name="Kurt Van Den Bremt" userId="S::kurt@bluedrops.eu::123d26f5-cb7f-49a1-b536-e8dd6f557575" providerId="AD" clId="Web-{B70CF203-3DB0-EC30-94F6-2E75ADA1DA62}" dt="2024-05-14T19:07:41.131" v="1089"/>
          <ac:picMkLst>
            <pc:docMk/>
            <pc:sldMk cId="3351439039" sldId="256"/>
            <ac:picMk id="19" creationId="{5C642916-007B-096D-A892-CF78A5EED0D9}"/>
          </ac:picMkLst>
        </pc:picChg>
        <pc:picChg chg="del">
          <ac:chgData name="Kurt Van Den Bremt" userId="S::kurt@bluedrops.eu::123d26f5-cb7f-49a1-b536-e8dd6f557575" providerId="AD" clId="Web-{B70CF203-3DB0-EC30-94F6-2E75ADA1DA62}" dt="2024-05-14T19:04:13.656" v="1052"/>
          <ac:picMkLst>
            <pc:docMk/>
            <pc:sldMk cId="3351439039" sldId="256"/>
            <ac:picMk id="21" creationId="{21A5107D-5365-C833-A391-E47CFAFCEF56}"/>
          </ac:picMkLst>
        </pc:picChg>
        <pc:picChg chg="mod">
          <ac:chgData name="Kurt Van Den Bremt" userId="S::kurt@bluedrops.eu::123d26f5-cb7f-49a1-b536-e8dd6f557575" providerId="AD" clId="Web-{B70CF203-3DB0-EC30-94F6-2E75ADA1DA62}" dt="2024-05-14T19:05:35.409" v="1072" actId="1076"/>
          <ac:picMkLst>
            <pc:docMk/>
            <pc:sldMk cId="3351439039" sldId="256"/>
            <ac:picMk id="22" creationId="{17A054EF-02F7-A66E-3D2D-1B6FFF2BAEBF}"/>
          </ac:picMkLst>
        </pc:picChg>
      </pc:sldChg>
      <pc:sldChg chg="addSp delSp modSp">
        <pc:chgData name="Kurt Van Den Bremt" userId="S::kurt@bluedrops.eu::123d26f5-cb7f-49a1-b536-e8dd6f557575" providerId="AD" clId="Web-{B70CF203-3DB0-EC30-94F6-2E75ADA1DA62}" dt="2024-05-14T19:10:52.122" v="1112" actId="20577"/>
        <pc:sldMkLst>
          <pc:docMk/>
          <pc:sldMk cId="4135223098" sldId="258"/>
        </pc:sldMkLst>
        <pc:spChg chg="add mod">
          <ac:chgData name="Kurt Van Den Bremt" userId="S::kurt@bluedrops.eu::123d26f5-cb7f-49a1-b536-e8dd6f557575" providerId="AD" clId="Web-{B70CF203-3DB0-EC30-94F6-2E75ADA1DA62}" dt="2024-05-14T19:10:52.122" v="1112" actId="20577"/>
          <ac:spMkLst>
            <pc:docMk/>
            <pc:sldMk cId="4135223098" sldId="258"/>
            <ac:spMk id="3" creationId="{5BA697DC-1149-1B5A-6481-BF6EACC68A84}"/>
          </ac:spMkLst>
        </pc:spChg>
        <pc:spChg chg="mod">
          <ac:chgData name="Kurt Van Den Bremt" userId="S::kurt@bluedrops.eu::123d26f5-cb7f-49a1-b536-e8dd6f557575" providerId="AD" clId="Web-{B70CF203-3DB0-EC30-94F6-2E75ADA1DA62}" dt="2024-05-14T18:54:43.480" v="824" actId="20577"/>
          <ac:spMkLst>
            <pc:docMk/>
            <pc:sldMk cId="4135223098" sldId="258"/>
            <ac:spMk id="5" creationId="{74080644-6E17-CF9C-D00C-D6590E7ED89E}"/>
          </ac:spMkLst>
        </pc:spChg>
        <pc:spChg chg="mod">
          <ac:chgData name="Kurt Van Den Bremt" userId="S::kurt@bluedrops.eu::123d26f5-cb7f-49a1-b536-e8dd6f557575" providerId="AD" clId="Web-{B70CF203-3DB0-EC30-94F6-2E75ADA1DA62}" dt="2024-05-14T19:06:47.395" v="1087" actId="20577"/>
          <ac:spMkLst>
            <pc:docMk/>
            <pc:sldMk cId="4135223098" sldId="258"/>
            <ac:spMk id="7" creationId="{7AE8040B-5941-C3CC-8305-6B9FCF30E838}"/>
          </ac:spMkLst>
        </pc:spChg>
        <pc:spChg chg="mod">
          <ac:chgData name="Kurt Van Den Bremt" userId="S::kurt@bluedrops.eu::123d26f5-cb7f-49a1-b536-e8dd6f557575" providerId="AD" clId="Web-{B70CF203-3DB0-EC30-94F6-2E75ADA1DA62}" dt="2024-05-14T18:35:44.053" v="397" actId="20577"/>
          <ac:spMkLst>
            <pc:docMk/>
            <pc:sldMk cId="4135223098" sldId="258"/>
            <ac:spMk id="13" creationId="{66DE37BE-520F-4A0D-56EB-C3DFD1F07721}"/>
          </ac:spMkLst>
        </pc:spChg>
        <pc:spChg chg="mod">
          <ac:chgData name="Kurt Van Den Bremt" userId="S::kurt@bluedrops.eu::123d26f5-cb7f-49a1-b536-e8dd6f557575" providerId="AD" clId="Web-{B70CF203-3DB0-EC30-94F6-2E75ADA1DA62}" dt="2024-05-14T18:33:37.893" v="260" actId="20577"/>
          <ac:spMkLst>
            <pc:docMk/>
            <pc:sldMk cId="4135223098" sldId="258"/>
            <ac:spMk id="15" creationId="{2F7622F6-3A15-2A29-9892-B4589F421D46}"/>
          </ac:spMkLst>
        </pc:spChg>
        <pc:spChg chg="add del mod">
          <ac:chgData name="Kurt Van Den Bremt" userId="S::kurt@bluedrops.eu::123d26f5-cb7f-49a1-b536-e8dd6f557575" providerId="AD" clId="Web-{B70CF203-3DB0-EC30-94F6-2E75ADA1DA62}" dt="2024-05-14T19:06:49.927" v="1088"/>
          <ac:spMkLst>
            <pc:docMk/>
            <pc:sldMk cId="4135223098" sldId="258"/>
            <ac:spMk id="16" creationId="{B13A23FD-2A24-7B71-1CB0-6E774C7B8EDB}"/>
          </ac:spMkLst>
        </pc:spChg>
        <pc:picChg chg="mod">
          <ac:chgData name="Kurt Van Den Bremt" userId="S::kurt@bluedrops.eu::123d26f5-cb7f-49a1-b536-e8dd6f557575" providerId="AD" clId="Web-{B70CF203-3DB0-EC30-94F6-2E75ADA1DA62}" dt="2024-05-14T18:59:48.132" v="932" actId="14100"/>
          <ac:picMkLst>
            <pc:docMk/>
            <pc:sldMk cId="4135223098" sldId="258"/>
            <ac:picMk id="2" creationId="{302E8770-86D0-4074-6350-3F48217F2ECF}"/>
          </ac:picMkLst>
        </pc:picChg>
      </pc:sldChg>
      <pc:sldChg chg="addSp modSp">
        <pc:chgData name="Kurt Van Den Bremt" userId="S::kurt@bluedrops.eu::123d26f5-cb7f-49a1-b536-e8dd6f557575" providerId="AD" clId="Web-{B70CF203-3DB0-EC30-94F6-2E75ADA1DA62}" dt="2024-05-14T19:14:10.144" v="1132" actId="1076"/>
        <pc:sldMkLst>
          <pc:docMk/>
          <pc:sldMk cId="1374489389" sldId="259"/>
        </pc:sldMkLst>
        <pc:spChg chg="add mod">
          <ac:chgData name="Kurt Van Den Bremt" userId="S::kurt@bluedrops.eu::123d26f5-cb7f-49a1-b536-e8dd6f557575" providerId="AD" clId="Web-{B70CF203-3DB0-EC30-94F6-2E75ADA1DA62}" dt="2024-05-14T19:14:10.144" v="1132" actId="1076"/>
          <ac:spMkLst>
            <pc:docMk/>
            <pc:sldMk cId="1374489389" sldId="259"/>
            <ac:spMk id="10" creationId="{A122BE34-33A6-EBDA-8F92-6FAA0FF0AEAC}"/>
          </ac:spMkLst>
        </pc:spChg>
        <pc:spChg chg="mod">
          <ac:chgData name="Kurt Van Den Bremt" userId="S::kurt@bluedrops.eu::123d26f5-cb7f-49a1-b536-e8dd6f557575" providerId="AD" clId="Web-{B70CF203-3DB0-EC30-94F6-2E75ADA1DA62}" dt="2024-05-14T19:12:17.187" v="1115" actId="1076"/>
          <ac:spMkLst>
            <pc:docMk/>
            <pc:sldMk cId="1374489389" sldId="259"/>
            <ac:spMk id="15" creationId="{2F7622F6-3A15-2A29-9892-B4589F421D46}"/>
          </ac:spMkLst>
        </pc:spChg>
        <pc:picChg chg="mod">
          <ac:chgData name="Kurt Van Den Bremt" userId="S::kurt@bluedrops.eu::123d26f5-cb7f-49a1-b536-e8dd6f557575" providerId="AD" clId="Web-{B70CF203-3DB0-EC30-94F6-2E75ADA1DA62}" dt="2024-05-14T19:12:17.218" v="1116" actId="1076"/>
          <ac:picMkLst>
            <pc:docMk/>
            <pc:sldMk cId="1374489389" sldId="259"/>
            <ac:picMk id="2" creationId="{A61A51A8-FFD6-41CE-D38E-A11986FF6B3C}"/>
          </ac:picMkLst>
        </pc:picChg>
        <pc:picChg chg="mod">
          <ac:chgData name="Kurt Van Den Bremt" userId="S::kurt@bluedrops.eu::123d26f5-cb7f-49a1-b536-e8dd6f557575" providerId="AD" clId="Web-{B70CF203-3DB0-EC30-94F6-2E75ADA1DA62}" dt="2024-05-14T19:12:17.312" v="1117" actId="1076"/>
          <ac:picMkLst>
            <pc:docMk/>
            <pc:sldMk cId="1374489389" sldId="259"/>
            <ac:picMk id="5" creationId="{07AEDE41-F053-3EF8-992B-A415576ACF8C}"/>
          </ac:picMkLst>
        </pc:picChg>
        <pc:picChg chg="add mod">
          <ac:chgData name="Kurt Van Den Bremt" userId="S::kurt@bluedrops.eu::123d26f5-cb7f-49a1-b536-e8dd6f557575" providerId="AD" clId="Web-{B70CF203-3DB0-EC30-94F6-2E75ADA1DA62}" dt="2024-05-14T19:14:10.128" v="1130" actId="1076"/>
          <ac:picMkLst>
            <pc:docMk/>
            <pc:sldMk cId="1374489389" sldId="259"/>
            <ac:picMk id="6" creationId="{121E4B63-05D1-EA6B-5D4B-0AF5DC05B644}"/>
          </ac:picMkLst>
        </pc:picChg>
        <pc:picChg chg="add mod">
          <ac:chgData name="Kurt Van Den Bremt" userId="S::kurt@bluedrops.eu::123d26f5-cb7f-49a1-b536-e8dd6f557575" providerId="AD" clId="Web-{B70CF203-3DB0-EC30-94F6-2E75ADA1DA62}" dt="2024-05-14T19:14:10.128" v="1131" actId="1076"/>
          <ac:picMkLst>
            <pc:docMk/>
            <pc:sldMk cId="1374489389" sldId="259"/>
            <ac:picMk id="8" creationId="{7CCFFD56-F911-2535-0016-2BB35EC1CD6C}"/>
          </ac:picMkLst>
        </pc:picChg>
      </pc:sldChg>
      <pc:sldChg chg="addSp modSp del">
        <pc:chgData name="Kurt Van Den Bremt" userId="S::kurt@bluedrops.eu::123d26f5-cb7f-49a1-b536-e8dd6f557575" providerId="AD" clId="Web-{B70CF203-3DB0-EC30-94F6-2E75ADA1DA62}" dt="2024-05-14T19:11:24.748" v="1113"/>
        <pc:sldMkLst>
          <pc:docMk/>
          <pc:sldMk cId="3090133968" sldId="260"/>
        </pc:sldMkLst>
        <pc:picChg chg="add mod">
          <ac:chgData name="Kurt Van Den Bremt" userId="S::kurt@bluedrops.eu::123d26f5-cb7f-49a1-b536-e8dd6f557575" providerId="AD" clId="Web-{B70CF203-3DB0-EC30-94F6-2E75ADA1DA62}" dt="2024-05-14T19:08:29.070" v="1091" actId="1076"/>
          <ac:picMkLst>
            <pc:docMk/>
            <pc:sldMk cId="3090133968" sldId="260"/>
            <ac:picMk id="4" creationId="{9557E364-31D5-7F13-C600-386200049DEF}"/>
          </ac:picMkLst>
        </pc:picChg>
      </pc:sldChg>
      <pc:sldChg chg="addSp modSp new del">
        <pc:chgData name="Kurt Van Den Bremt" userId="S::kurt@bluedrops.eu::123d26f5-cb7f-49a1-b536-e8dd6f557575" providerId="AD" clId="Web-{B70CF203-3DB0-EC30-94F6-2E75ADA1DA62}" dt="2024-05-14T19:11:29.732" v="1114"/>
        <pc:sldMkLst>
          <pc:docMk/>
          <pc:sldMk cId="1580818246" sldId="261"/>
        </pc:sldMkLst>
        <pc:spChg chg="add mod">
          <ac:chgData name="Kurt Van Den Bremt" userId="S::kurt@bluedrops.eu::123d26f5-cb7f-49a1-b536-e8dd6f557575" providerId="AD" clId="Web-{B70CF203-3DB0-EC30-94F6-2E75ADA1DA62}" dt="2024-05-14T18:19:21.975" v="12" actId="14100"/>
          <ac:spMkLst>
            <pc:docMk/>
            <pc:sldMk cId="1580818246" sldId="261"/>
            <ac:spMk id="6" creationId="{C5F8EFC9-028F-B155-92EB-BA9964BC7DA1}"/>
          </ac:spMkLst>
        </pc:spChg>
        <pc:spChg chg="add mod">
          <ac:chgData name="Kurt Van Den Bremt" userId="S::kurt@bluedrops.eu::123d26f5-cb7f-49a1-b536-e8dd6f557575" providerId="AD" clId="Web-{B70CF203-3DB0-EC30-94F6-2E75ADA1DA62}" dt="2024-05-14T18:19:33.601" v="16" actId="14100"/>
          <ac:spMkLst>
            <pc:docMk/>
            <pc:sldMk cId="1580818246" sldId="261"/>
            <ac:spMk id="8" creationId="{8198B088-46A0-D497-3A55-3C7CFCADC03B}"/>
          </ac:spMkLst>
        </pc:spChg>
        <pc:spChg chg="add mod">
          <ac:chgData name="Kurt Van Den Bremt" userId="S::kurt@bluedrops.eu::123d26f5-cb7f-49a1-b536-e8dd6f557575" providerId="AD" clId="Web-{B70CF203-3DB0-EC30-94F6-2E75ADA1DA62}" dt="2024-05-14T18:19:43.257" v="19" actId="14100"/>
          <ac:spMkLst>
            <pc:docMk/>
            <pc:sldMk cId="1580818246" sldId="261"/>
            <ac:spMk id="10" creationId="{BCDBAE97-BF4C-27BA-CBB2-205DEEBBA10B}"/>
          </ac:spMkLst>
        </pc:spChg>
        <pc:spChg chg="add mod">
          <ac:chgData name="Kurt Van Den Bremt" userId="S::kurt@bluedrops.eu::123d26f5-cb7f-49a1-b536-e8dd6f557575" providerId="AD" clId="Web-{B70CF203-3DB0-EC30-94F6-2E75ADA1DA62}" dt="2024-05-14T18:23:34.796" v="34" actId="20577"/>
          <ac:spMkLst>
            <pc:docMk/>
            <pc:sldMk cId="1580818246" sldId="261"/>
            <ac:spMk id="11" creationId="{C53C7CAC-A9CF-C89F-7AEF-B159F90E8980}"/>
          </ac:spMkLst>
        </pc:spChg>
        <pc:picChg chg="add mod">
          <ac:chgData name="Kurt Van Den Bremt" userId="S::kurt@bluedrops.eu::123d26f5-cb7f-49a1-b536-e8dd6f557575" providerId="AD" clId="Web-{B70CF203-3DB0-EC30-94F6-2E75ADA1DA62}" dt="2024-05-14T18:16:42.345" v="2" actId="14100"/>
          <ac:picMkLst>
            <pc:docMk/>
            <pc:sldMk cId="1580818246" sldId="261"/>
            <ac:picMk id="2" creationId="{7AFC3001-9BE4-18F8-7BEC-54B8620556C8}"/>
          </ac:picMkLst>
        </pc:picChg>
        <pc:picChg chg="add mod">
          <ac:chgData name="Kurt Van Den Bremt" userId="S::kurt@bluedrops.eu::123d26f5-cb7f-49a1-b536-e8dd6f557575" providerId="AD" clId="Web-{B70CF203-3DB0-EC30-94F6-2E75ADA1DA62}" dt="2024-05-14T18:17:29.300" v="4" actId="1076"/>
          <ac:picMkLst>
            <pc:docMk/>
            <pc:sldMk cId="1580818246" sldId="261"/>
            <ac:picMk id="3" creationId="{0348AA03-2291-F09A-D81F-FD6E355163C5}"/>
          </ac:picMkLst>
        </pc:picChg>
        <pc:picChg chg="add mod">
          <ac:chgData name="Kurt Van Den Bremt" userId="S::kurt@bluedrops.eu::123d26f5-cb7f-49a1-b536-e8dd6f557575" providerId="AD" clId="Web-{B70CF203-3DB0-EC30-94F6-2E75ADA1DA62}" dt="2024-05-14T18:18:23.708" v="8" actId="1076"/>
          <ac:picMkLst>
            <pc:docMk/>
            <pc:sldMk cId="1580818246" sldId="261"/>
            <ac:picMk id="4" creationId="{6A13D0FC-97A6-1026-3AB6-C2CF75425515}"/>
          </ac:picMkLst>
        </pc:picChg>
      </pc:sldChg>
      <pc:sldChg chg="addSp delSp modSp add replId">
        <pc:chgData name="Kurt Van Den Bremt" userId="S::kurt@bluedrops.eu::123d26f5-cb7f-49a1-b536-e8dd6f557575" providerId="AD" clId="Web-{B70CF203-3DB0-EC30-94F6-2E75ADA1DA62}" dt="2024-05-14T19:06:42.630" v="1086" actId="20577"/>
        <pc:sldMkLst>
          <pc:docMk/>
          <pc:sldMk cId="1314888382" sldId="262"/>
        </pc:sldMkLst>
        <pc:spChg chg="mod">
          <ac:chgData name="Kurt Van Den Bremt" userId="S::kurt@bluedrops.eu::123d26f5-cb7f-49a1-b536-e8dd6f557575" providerId="AD" clId="Web-{B70CF203-3DB0-EC30-94F6-2E75ADA1DA62}" dt="2024-05-14T19:03:02.185" v="1047" actId="20577"/>
          <ac:spMkLst>
            <pc:docMk/>
            <pc:sldMk cId="1314888382" sldId="262"/>
            <ac:spMk id="5" creationId="{74080644-6E17-CF9C-D00C-D6590E7ED89E}"/>
          </ac:spMkLst>
        </pc:spChg>
        <pc:spChg chg="mod">
          <ac:chgData name="Kurt Van Den Bremt" userId="S::kurt@bluedrops.eu::123d26f5-cb7f-49a1-b536-e8dd6f557575" providerId="AD" clId="Web-{B70CF203-3DB0-EC30-94F6-2E75ADA1DA62}" dt="2024-05-14T19:06:42.630" v="1086" actId="20577"/>
          <ac:spMkLst>
            <pc:docMk/>
            <pc:sldMk cId="1314888382" sldId="262"/>
            <ac:spMk id="7" creationId="{7AE8040B-5941-C3CC-8305-6B9FCF30E838}"/>
          </ac:spMkLst>
        </pc:spChg>
        <pc:spChg chg="mod">
          <ac:chgData name="Kurt Van Den Bremt" userId="S::kurt@bluedrops.eu::123d26f5-cb7f-49a1-b536-e8dd6f557575" providerId="AD" clId="Web-{B70CF203-3DB0-EC30-94F6-2E75ADA1DA62}" dt="2024-05-14T18:54:10.073" v="817" actId="20577"/>
          <ac:spMkLst>
            <pc:docMk/>
            <pc:sldMk cId="1314888382" sldId="262"/>
            <ac:spMk id="13" creationId="{66DE37BE-520F-4A0D-56EB-C3DFD1F07721}"/>
          </ac:spMkLst>
        </pc:spChg>
        <pc:spChg chg="mod">
          <ac:chgData name="Kurt Van Den Bremt" userId="S::kurt@bluedrops.eu::123d26f5-cb7f-49a1-b536-e8dd6f557575" providerId="AD" clId="Web-{B70CF203-3DB0-EC30-94F6-2E75ADA1DA62}" dt="2024-05-14T18:54:12.479" v="819" actId="20577"/>
          <ac:spMkLst>
            <pc:docMk/>
            <pc:sldMk cId="1314888382" sldId="262"/>
            <ac:spMk id="15" creationId="{2F7622F6-3A15-2A29-9892-B4589F421D46}"/>
          </ac:spMkLst>
        </pc:spChg>
        <pc:spChg chg="del mod">
          <ac:chgData name="Kurt Van Den Bremt" userId="S::kurt@bluedrops.eu::123d26f5-cb7f-49a1-b536-e8dd6f557575" providerId="AD" clId="Web-{B70CF203-3DB0-EC30-94F6-2E75ADA1DA62}" dt="2024-05-14T19:06:14.551" v="1079"/>
          <ac:spMkLst>
            <pc:docMk/>
            <pc:sldMk cId="1314888382" sldId="262"/>
            <ac:spMk id="16" creationId="{B13A23FD-2A24-7B71-1CB0-6E774C7B8EDB}"/>
          </ac:spMkLst>
        </pc:spChg>
        <pc:spChg chg="add mod">
          <ac:chgData name="Kurt Van Den Bremt" userId="S::kurt@bluedrops.eu::123d26f5-cb7f-49a1-b536-e8dd6f557575" providerId="AD" clId="Web-{B70CF203-3DB0-EC30-94F6-2E75ADA1DA62}" dt="2024-05-14T19:06:38.020" v="1083" actId="20577"/>
          <ac:spMkLst>
            <pc:docMk/>
            <pc:sldMk cId="1314888382" sldId="262"/>
            <ac:spMk id="17" creationId="{346064D4-94E7-C87E-0881-09F00BDD78F3}"/>
          </ac:spMkLst>
        </pc:spChg>
        <pc:picChg chg="del">
          <ac:chgData name="Kurt Van Den Bremt" userId="S::kurt@bluedrops.eu::123d26f5-cb7f-49a1-b536-e8dd6f557575" providerId="AD" clId="Web-{B70CF203-3DB0-EC30-94F6-2E75ADA1DA62}" dt="2024-05-14T18:50:56.035" v="723"/>
          <ac:picMkLst>
            <pc:docMk/>
            <pc:sldMk cId="1314888382" sldId="262"/>
            <ac:picMk id="2" creationId="{302E8770-86D0-4074-6350-3F48217F2ECF}"/>
          </ac:picMkLst>
        </pc:picChg>
        <pc:picChg chg="add mod ord">
          <ac:chgData name="Kurt Van Den Bremt" userId="S::kurt@bluedrops.eu::123d26f5-cb7f-49a1-b536-e8dd6f557575" providerId="AD" clId="Web-{B70CF203-3DB0-EC30-94F6-2E75ADA1DA62}" dt="2024-05-14T18:51:28.239" v="728" actId="1076"/>
          <ac:picMkLst>
            <pc:docMk/>
            <pc:sldMk cId="1314888382" sldId="262"/>
            <ac:picMk id="4" creationId="{06E5C037-07D8-8D6D-ACC6-1FD2D5C7BEF2}"/>
          </ac:picMkLst>
        </pc:picChg>
      </pc:sldChg>
    </pc:docChg>
  </pc:docChgLst>
  <pc:docChgLst>
    <pc:chgData name="Kurt Van Den Bremt" userId="123d26f5-cb7f-49a1-b536-e8dd6f557575" providerId="ADAL" clId="{F4D1662C-C693-C240-BE77-929473025A47}"/>
    <pc:docChg chg="custSel modSld">
      <pc:chgData name="Kurt Van Den Bremt" userId="123d26f5-cb7f-49a1-b536-e8dd6f557575" providerId="ADAL" clId="{F4D1662C-C693-C240-BE77-929473025A47}" dt="2024-05-29T13:23:41.362" v="263" actId="115"/>
      <pc:docMkLst>
        <pc:docMk/>
      </pc:docMkLst>
      <pc:sldChg chg="modSp mod">
        <pc:chgData name="Kurt Van Den Bremt" userId="123d26f5-cb7f-49a1-b536-e8dd6f557575" providerId="ADAL" clId="{F4D1662C-C693-C240-BE77-929473025A47}" dt="2024-05-29T13:22:15.513" v="229" actId="113"/>
        <pc:sldMkLst>
          <pc:docMk/>
          <pc:sldMk cId="3351439039" sldId="256"/>
        </pc:sldMkLst>
        <pc:spChg chg="mod">
          <ac:chgData name="Kurt Van Den Bremt" userId="123d26f5-cb7f-49a1-b536-e8dd6f557575" providerId="ADAL" clId="{F4D1662C-C693-C240-BE77-929473025A47}" dt="2024-05-29T13:11:37.428" v="131" actId="14100"/>
          <ac:spMkLst>
            <pc:docMk/>
            <pc:sldMk cId="3351439039" sldId="256"/>
            <ac:spMk id="6" creationId="{4CCEF4BA-3F8E-795E-0AE2-98875C5D477E}"/>
          </ac:spMkLst>
        </pc:spChg>
        <pc:spChg chg="mod">
          <ac:chgData name="Kurt Van Den Bremt" userId="123d26f5-cb7f-49a1-b536-e8dd6f557575" providerId="ADAL" clId="{F4D1662C-C693-C240-BE77-929473025A47}" dt="2024-05-29T13:22:09.451" v="228" actId="113"/>
          <ac:spMkLst>
            <pc:docMk/>
            <pc:sldMk cId="3351439039" sldId="256"/>
            <ac:spMk id="11" creationId="{E87EA12B-1CD2-35C9-DDA2-AAD4F026B0BB}"/>
          </ac:spMkLst>
        </pc:spChg>
        <pc:spChg chg="mod">
          <ac:chgData name="Kurt Van Den Bremt" userId="123d26f5-cb7f-49a1-b536-e8dd6f557575" providerId="ADAL" clId="{F4D1662C-C693-C240-BE77-929473025A47}" dt="2024-05-29T13:22:05.235" v="227" actId="113"/>
          <ac:spMkLst>
            <pc:docMk/>
            <pc:sldMk cId="3351439039" sldId="256"/>
            <ac:spMk id="15" creationId="{B95CAF57-CEF2-62E7-3502-B73D62560B38}"/>
          </ac:spMkLst>
        </pc:spChg>
        <pc:spChg chg="mod">
          <ac:chgData name="Kurt Van Den Bremt" userId="123d26f5-cb7f-49a1-b536-e8dd6f557575" providerId="ADAL" clId="{F4D1662C-C693-C240-BE77-929473025A47}" dt="2024-05-29T13:22:15.513" v="229" actId="113"/>
          <ac:spMkLst>
            <pc:docMk/>
            <pc:sldMk cId="3351439039" sldId="256"/>
            <ac:spMk id="32" creationId="{5AEC7905-CD1F-EB3D-9BA4-D3DF2935D8BE}"/>
          </ac:spMkLst>
        </pc:spChg>
      </pc:sldChg>
      <pc:sldChg chg="modSp mod">
        <pc:chgData name="Kurt Van Den Bremt" userId="123d26f5-cb7f-49a1-b536-e8dd6f557575" providerId="ADAL" clId="{F4D1662C-C693-C240-BE77-929473025A47}" dt="2024-05-29T13:20:16.138" v="218" actId="113"/>
        <pc:sldMkLst>
          <pc:docMk/>
          <pc:sldMk cId="2767095638" sldId="257"/>
        </pc:sldMkLst>
        <pc:spChg chg="mod">
          <ac:chgData name="Kurt Van Den Bremt" userId="123d26f5-cb7f-49a1-b536-e8dd6f557575" providerId="ADAL" clId="{F4D1662C-C693-C240-BE77-929473025A47}" dt="2024-05-29T13:19:51.880" v="215" actId="14100"/>
          <ac:spMkLst>
            <pc:docMk/>
            <pc:sldMk cId="2767095638" sldId="257"/>
            <ac:spMk id="3" creationId="{B11DC1C4-67D6-AEAA-842D-BD281418D756}"/>
          </ac:spMkLst>
        </pc:spChg>
        <pc:spChg chg="mod">
          <ac:chgData name="Kurt Van Den Bremt" userId="123d26f5-cb7f-49a1-b536-e8dd6f557575" providerId="ADAL" clId="{F4D1662C-C693-C240-BE77-929473025A47}" dt="2024-05-29T13:17:35.868" v="210" actId="113"/>
          <ac:spMkLst>
            <pc:docMk/>
            <pc:sldMk cId="2767095638" sldId="257"/>
            <ac:spMk id="10" creationId="{56FD972C-3560-C61F-D44B-8E682E9ED309}"/>
          </ac:spMkLst>
        </pc:spChg>
        <pc:spChg chg="mod">
          <ac:chgData name="Kurt Van Den Bremt" userId="123d26f5-cb7f-49a1-b536-e8dd6f557575" providerId="ADAL" clId="{F4D1662C-C693-C240-BE77-929473025A47}" dt="2024-05-29T13:20:00.700" v="217" actId="113"/>
          <ac:spMkLst>
            <pc:docMk/>
            <pc:sldMk cId="2767095638" sldId="257"/>
            <ac:spMk id="13" creationId="{D55E7C35-0130-AB45-905F-102AA8303F82}"/>
          </ac:spMkLst>
        </pc:spChg>
        <pc:spChg chg="mod">
          <ac:chgData name="Kurt Van Den Bremt" userId="123d26f5-cb7f-49a1-b536-e8dd6f557575" providerId="ADAL" clId="{F4D1662C-C693-C240-BE77-929473025A47}" dt="2024-05-29T13:20:16.138" v="218" actId="113"/>
          <ac:spMkLst>
            <pc:docMk/>
            <pc:sldMk cId="2767095638" sldId="257"/>
            <ac:spMk id="14" creationId="{41490547-B45C-A3DB-245F-FEC277F6BA96}"/>
          </ac:spMkLst>
        </pc:spChg>
        <pc:spChg chg="mod">
          <ac:chgData name="Kurt Van Den Bremt" userId="123d26f5-cb7f-49a1-b536-e8dd6f557575" providerId="ADAL" clId="{F4D1662C-C693-C240-BE77-929473025A47}" dt="2024-05-29T13:19:33.237" v="212" actId="113"/>
          <ac:spMkLst>
            <pc:docMk/>
            <pc:sldMk cId="2767095638" sldId="257"/>
            <ac:spMk id="17" creationId="{FEF9FE7B-15C6-6DDF-BE84-A5993652D8E5}"/>
          </ac:spMkLst>
        </pc:spChg>
        <pc:cxnChg chg="mod">
          <ac:chgData name="Kurt Van Den Bremt" userId="123d26f5-cb7f-49a1-b536-e8dd6f557575" providerId="ADAL" clId="{F4D1662C-C693-C240-BE77-929473025A47}" dt="2024-05-29T13:19:46.783" v="214" actId="14100"/>
          <ac:cxnSpMkLst>
            <pc:docMk/>
            <pc:sldMk cId="2767095638" sldId="257"/>
            <ac:cxnSpMk id="4" creationId="{6B537CC3-AD5A-7DE2-5ED7-211E20E6DC93}"/>
          </ac:cxnSpMkLst>
        </pc:cxnChg>
      </pc:sldChg>
      <pc:sldChg chg="modSp mod">
        <pc:chgData name="Kurt Van Den Bremt" userId="123d26f5-cb7f-49a1-b536-e8dd6f557575" providerId="ADAL" clId="{F4D1662C-C693-C240-BE77-929473025A47}" dt="2024-05-29T13:15:08.435" v="177" actId="113"/>
        <pc:sldMkLst>
          <pc:docMk/>
          <pc:sldMk cId="4135223098" sldId="258"/>
        </pc:sldMkLst>
        <pc:spChg chg="mod">
          <ac:chgData name="Kurt Van Den Bremt" userId="123d26f5-cb7f-49a1-b536-e8dd6f557575" providerId="ADAL" clId="{F4D1662C-C693-C240-BE77-929473025A47}" dt="2024-05-29T13:14:45.528" v="172" actId="1076"/>
          <ac:spMkLst>
            <pc:docMk/>
            <pc:sldMk cId="4135223098" sldId="258"/>
            <ac:spMk id="4" creationId="{C50D9268-55A4-14AD-60AA-714C8CD08B71}"/>
          </ac:spMkLst>
        </pc:spChg>
        <pc:spChg chg="mod">
          <ac:chgData name="Kurt Van Den Bremt" userId="123d26f5-cb7f-49a1-b536-e8dd6f557575" providerId="ADAL" clId="{F4D1662C-C693-C240-BE77-929473025A47}" dt="2024-05-29T13:14:33.974" v="170"/>
          <ac:spMkLst>
            <pc:docMk/>
            <pc:sldMk cId="4135223098" sldId="258"/>
            <ac:spMk id="5" creationId="{74080644-6E17-CF9C-D00C-D6590E7ED89E}"/>
          </ac:spMkLst>
        </pc:spChg>
        <pc:spChg chg="mod">
          <ac:chgData name="Kurt Van Den Bremt" userId="123d26f5-cb7f-49a1-b536-e8dd6f557575" providerId="ADAL" clId="{F4D1662C-C693-C240-BE77-929473025A47}" dt="2024-05-29T13:13:54.540" v="149" actId="20577"/>
          <ac:spMkLst>
            <pc:docMk/>
            <pc:sldMk cId="4135223098" sldId="258"/>
            <ac:spMk id="7" creationId="{7AE8040B-5941-C3CC-8305-6B9FCF30E838}"/>
          </ac:spMkLst>
        </pc:spChg>
        <pc:spChg chg="mod">
          <ac:chgData name="Kurt Van Den Bremt" userId="123d26f5-cb7f-49a1-b536-e8dd6f557575" providerId="ADAL" clId="{F4D1662C-C693-C240-BE77-929473025A47}" dt="2024-05-29T13:14:28.987" v="169" actId="113"/>
          <ac:spMkLst>
            <pc:docMk/>
            <pc:sldMk cId="4135223098" sldId="258"/>
            <ac:spMk id="13" creationId="{66DE37BE-520F-4A0D-56EB-C3DFD1F07721}"/>
          </ac:spMkLst>
        </pc:spChg>
        <pc:spChg chg="mod">
          <ac:chgData name="Kurt Van Den Bremt" userId="123d26f5-cb7f-49a1-b536-e8dd6f557575" providerId="ADAL" clId="{F4D1662C-C693-C240-BE77-929473025A47}" dt="2024-05-29T13:14:51.696" v="174" actId="113"/>
          <ac:spMkLst>
            <pc:docMk/>
            <pc:sldMk cId="4135223098" sldId="258"/>
            <ac:spMk id="15" creationId="{2F7622F6-3A15-2A29-9892-B4589F421D46}"/>
          </ac:spMkLst>
        </pc:spChg>
        <pc:spChg chg="mod">
          <ac:chgData name="Kurt Van Den Bremt" userId="123d26f5-cb7f-49a1-b536-e8dd6f557575" providerId="ADAL" clId="{F4D1662C-C693-C240-BE77-929473025A47}" dt="2024-05-29T13:15:08.435" v="177" actId="113"/>
          <ac:spMkLst>
            <pc:docMk/>
            <pc:sldMk cId="4135223098" sldId="258"/>
            <ac:spMk id="21" creationId="{47FAD0B5-859A-6182-DD02-F743656374C9}"/>
          </ac:spMkLst>
        </pc:spChg>
      </pc:sldChg>
      <pc:sldChg chg="modSp mod">
        <pc:chgData name="Kurt Van Den Bremt" userId="123d26f5-cb7f-49a1-b536-e8dd6f557575" providerId="ADAL" clId="{F4D1662C-C693-C240-BE77-929473025A47}" dt="2024-05-29T13:21:19.007" v="225" actId="113"/>
        <pc:sldMkLst>
          <pc:docMk/>
          <pc:sldMk cId="1374489389" sldId="259"/>
        </pc:sldMkLst>
        <pc:spChg chg="mod">
          <ac:chgData name="Kurt Van Den Bremt" userId="123d26f5-cb7f-49a1-b536-e8dd6f557575" providerId="ADAL" clId="{F4D1662C-C693-C240-BE77-929473025A47}" dt="2024-05-29T13:21:10.884" v="223" actId="113"/>
          <ac:spMkLst>
            <pc:docMk/>
            <pc:sldMk cId="1374489389" sldId="259"/>
            <ac:spMk id="10" creationId="{A122BE34-33A6-EBDA-8F92-6FAA0FF0AEAC}"/>
          </ac:spMkLst>
        </pc:spChg>
        <pc:spChg chg="mod">
          <ac:chgData name="Kurt Van Den Bremt" userId="123d26f5-cb7f-49a1-b536-e8dd6f557575" providerId="ADAL" clId="{F4D1662C-C693-C240-BE77-929473025A47}" dt="2024-05-29T13:21:19.007" v="225" actId="113"/>
          <ac:spMkLst>
            <pc:docMk/>
            <pc:sldMk cId="1374489389" sldId="259"/>
            <ac:spMk id="15" creationId="{2F7622F6-3A15-2A29-9892-B4589F421D46}"/>
          </ac:spMkLst>
        </pc:spChg>
      </pc:sldChg>
      <pc:sldChg chg="modSp mod">
        <pc:chgData name="Kurt Van Den Bremt" userId="123d26f5-cb7f-49a1-b536-e8dd6f557575" providerId="ADAL" clId="{F4D1662C-C693-C240-BE77-929473025A47}" dt="2024-05-29T13:23:41.362" v="263" actId="115"/>
        <pc:sldMkLst>
          <pc:docMk/>
          <pc:sldMk cId="1314888382" sldId="262"/>
        </pc:sldMkLst>
        <pc:spChg chg="mod">
          <ac:chgData name="Kurt Van Den Bremt" userId="123d26f5-cb7f-49a1-b536-e8dd6f557575" providerId="ADAL" clId="{F4D1662C-C693-C240-BE77-929473025A47}" dt="2024-05-29T13:13:30.513" v="147" actId="113"/>
          <ac:spMkLst>
            <pc:docMk/>
            <pc:sldMk cId="1314888382" sldId="262"/>
            <ac:spMk id="3" creationId="{5BA697DC-1149-1B5A-6481-BF6EACC68A84}"/>
          </ac:spMkLst>
        </pc:spChg>
        <pc:spChg chg="mod">
          <ac:chgData name="Kurt Van Den Bremt" userId="123d26f5-cb7f-49a1-b536-e8dd6f557575" providerId="ADAL" clId="{F4D1662C-C693-C240-BE77-929473025A47}" dt="2024-05-29T13:23:14.045" v="261" actId="20577"/>
          <ac:spMkLst>
            <pc:docMk/>
            <pc:sldMk cId="1314888382" sldId="262"/>
            <ac:spMk id="5" creationId="{74080644-6E17-CF9C-D00C-D6590E7ED89E}"/>
          </ac:spMkLst>
        </pc:spChg>
        <pc:spChg chg="mod">
          <ac:chgData name="Kurt Van Den Bremt" userId="123d26f5-cb7f-49a1-b536-e8dd6f557575" providerId="ADAL" clId="{F4D1662C-C693-C240-BE77-929473025A47}" dt="2024-05-29T13:12:29.447" v="138" actId="20577"/>
          <ac:spMkLst>
            <pc:docMk/>
            <pc:sldMk cId="1314888382" sldId="262"/>
            <ac:spMk id="7" creationId="{7AE8040B-5941-C3CC-8305-6B9FCF30E838}"/>
          </ac:spMkLst>
        </pc:spChg>
        <pc:spChg chg="mod">
          <ac:chgData name="Kurt Van Den Bremt" userId="123d26f5-cb7f-49a1-b536-e8dd6f557575" providerId="ADAL" clId="{F4D1662C-C693-C240-BE77-929473025A47}" dt="2024-05-29T13:23:35.058" v="262" actId="115"/>
          <ac:spMkLst>
            <pc:docMk/>
            <pc:sldMk cId="1314888382" sldId="262"/>
            <ac:spMk id="13" creationId="{66DE37BE-520F-4A0D-56EB-C3DFD1F07721}"/>
          </ac:spMkLst>
        </pc:spChg>
        <pc:spChg chg="mod">
          <ac:chgData name="Kurt Van Den Bremt" userId="123d26f5-cb7f-49a1-b536-e8dd6f557575" providerId="ADAL" clId="{F4D1662C-C693-C240-BE77-929473025A47}" dt="2024-05-29T13:23:41.362" v="263" actId="115"/>
          <ac:spMkLst>
            <pc:docMk/>
            <pc:sldMk cId="1314888382" sldId="262"/>
            <ac:spMk id="15" creationId="{2F7622F6-3A15-2A29-9892-B4589F421D46}"/>
          </ac:spMkLst>
        </pc:spChg>
        <pc:spChg chg="mod">
          <ac:chgData name="Kurt Van Den Bremt" userId="123d26f5-cb7f-49a1-b536-e8dd6f557575" providerId="ADAL" clId="{F4D1662C-C693-C240-BE77-929473025A47}" dt="2024-05-29T13:13:42.071" v="148" actId="113"/>
          <ac:spMkLst>
            <pc:docMk/>
            <pc:sldMk cId="1314888382" sldId="262"/>
            <ac:spMk id="22" creationId="{CEE25DD8-3544-D362-F8F2-BD354EFA5675}"/>
          </ac:spMkLst>
        </pc:spChg>
      </pc:sldChg>
      <pc:sldChg chg="modSp">
        <pc:chgData name="Kurt Van Den Bremt" userId="123d26f5-cb7f-49a1-b536-e8dd6f557575" providerId="ADAL" clId="{F4D1662C-C693-C240-BE77-929473025A47}" dt="2024-05-29T13:07:08.008" v="3"/>
        <pc:sldMkLst>
          <pc:docMk/>
          <pc:sldMk cId="1905345644" sldId="263"/>
        </pc:sldMkLst>
        <pc:spChg chg="mod">
          <ac:chgData name="Kurt Van Den Bremt" userId="123d26f5-cb7f-49a1-b536-e8dd6f557575" providerId="ADAL" clId="{F4D1662C-C693-C240-BE77-929473025A47}" dt="2024-05-29T13:07:03.612" v="2"/>
          <ac:spMkLst>
            <pc:docMk/>
            <pc:sldMk cId="1905345644" sldId="263"/>
            <ac:spMk id="8" creationId="{145D653A-37EA-EE06-F29F-1FBD407B1B5E}"/>
          </ac:spMkLst>
        </pc:spChg>
        <pc:spChg chg="mod">
          <ac:chgData name="Kurt Van Den Bremt" userId="123d26f5-cb7f-49a1-b536-e8dd6f557575" providerId="ADAL" clId="{F4D1662C-C693-C240-BE77-929473025A47}" dt="2024-05-29T13:07:08.008" v="3"/>
          <ac:spMkLst>
            <pc:docMk/>
            <pc:sldMk cId="1905345644" sldId="263"/>
            <ac:spMk id="9" creationId="{25BBDA36-BC46-AFFA-92AA-99326C4656D7}"/>
          </ac:spMkLst>
        </pc:spChg>
      </pc:sldChg>
      <pc:sldChg chg="modSp mod">
        <pc:chgData name="Kurt Van Den Bremt" userId="123d26f5-cb7f-49a1-b536-e8dd6f557575" providerId="ADAL" clId="{F4D1662C-C693-C240-BE77-929473025A47}" dt="2024-05-29T13:21:34.630" v="226" actId="20577"/>
        <pc:sldMkLst>
          <pc:docMk/>
          <pc:sldMk cId="1985410620" sldId="264"/>
        </pc:sldMkLst>
        <pc:spChg chg="mod">
          <ac:chgData name="Kurt Van Den Bremt" userId="123d26f5-cb7f-49a1-b536-e8dd6f557575" providerId="ADAL" clId="{F4D1662C-C693-C240-BE77-929473025A47}" dt="2024-05-29T13:21:34.630" v="226" actId="20577"/>
          <ac:spMkLst>
            <pc:docMk/>
            <pc:sldMk cId="1985410620" sldId="264"/>
            <ac:spMk id="2" creationId="{F81455AE-42DB-7E14-5268-E3C9EC95C1F3}"/>
          </ac:spMkLst>
        </pc:spChg>
        <pc:spChg chg="mod">
          <ac:chgData name="Kurt Van Den Bremt" userId="123d26f5-cb7f-49a1-b536-e8dd6f557575" providerId="ADAL" clId="{F4D1662C-C693-C240-BE77-929473025A47}" dt="2024-05-29T13:06:16.891" v="0"/>
          <ac:spMkLst>
            <pc:docMk/>
            <pc:sldMk cId="1985410620" sldId="264"/>
            <ac:spMk id="3" creationId="{A3D67369-D49A-A288-48DA-D456ED2282C6}"/>
          </ac:spMkLst>
        </pc:spChg>
      </pc:sldChg>
      <pc:sldChg chg="modSp mod">
        <pc:chgData name="Kurt Van Den Bremt" userId="123d26f5-cb7f-49a1-b536-e8dd6f557575" providerId="ADAL" clId="{F4D1662C-C693-C240-BE77-929473025A47}" dt="2024-05-29T13:15:24.135" v="179" actId="1076"/>
        <pc:sldMkLst>
          <pc:docMk/>
          <pc:sldMk cId="176784837" sldId="265"/>
        </pc:sldMkLst>
        <pc:spChg chg="mod">
          <ac:chgData name="Kurt Van Den Bremt" userId="123d26f5-cb7f-49a1-b536-e8dd6f557575" providerId="ADAL" clId="{F4D1662C-C693-C240-BE77-929473025A47}" dt="2024-05-29T13:15:24.135" v="179" actId="1076"/>
          <ac:spMkLst>
            <pc:docMk/>
            <pc:sldMk cId="176784837" sldId="265"/>
            <ac:spMk id="3" creationId="{22844082-D6E4-0003-3F1F-C34201FD070B}"/>
          </ac:spMkLst>
        </pc:spChg>
      </pc:sldChg>
      <pc:sldChg chg="modSp mod">
        <pc:chgData name="Kurt Van Den Bremt" userId="123d26f5-cb7f-49a1-b536-e8dd6f557575" providerId="ADAL" clId="{F4D1662C-C693-C240-BE77-929473025A47}" dt="2024-05-29T13:11:00.488" v="110"/>
        <pc:sldMkLst>
          <pc:docMk/>
          <pc:sldMk cId="3475792461" sldId="266"/>
        </pc:sldMkLst>
        <pc:spChg chg="mod">
          <ac:chgData name="Kurt Van Den Bremt" userId="123d26f5-cb7f-49a1-b536-e8dd6f557575" providerId="ADAL" clId="{F4D1662C-C693-C240-BE77-929473025A47}" dt="2024-05-29T13:11:00.488" v="110"/>
          <ac:spMkLst>
            <pc:docMk/>
            <pc:sldMk cId="3475792461" sldId="266"/>
            <ac:spMk id="3" creationId="{22844082-D6E4-0003-3F1F-C34201FD070B}"/>
          </ac:spMkLst>
        </pc:spChg>
      </pc:sldChg>
      <pc:sldChg chg="modSp mod">
        <pc:chgData name="Kurt Van Den Bremt" userId="123d26f5-cb7f-49a1-b536-e8dd6f557575" providerId="ADAL" clId="{F4D1662C-C693-C240-BE77-929473025A47}" dt="2024-05-29T13:11:28.324" v="129"/>
        <pc:sldMkLst>
          <pc:docMk/>
          <pc:sldMk cId="567556064" sldId="267"/>
        </pc:sldMkLst>
        <pc:spChg chg="mod">
          <ac:chgData name="Kurt Van Den Bremt" userId="123d26f5-cb7f-49a1-b536-e8dd6f557575" providerId="ADAL" clId="{F4D1662C-C693-C240-BE77-929473025A47}" dt="2024-05-29T13:11:28.324" v="129"/>
          <ac:spMkLst>
            <pc:docMk/>
            <pc:sldMk cId="567556064" sldId="267"/>
            <ac:spMk id="3" creationId="{31B061E6-E58B-B2CE-47F0-30B890BD0F36}"/>
          </ac:spMkLst>
        </pc:spChg>
      </pc:sldChg>
      <pc:sldChg chg="modSp mod">
        <pc:chgData name="Kurt Van Den Bremt" userId="123d26f5-cb7f-49a1-b536-e8dd6f557575" providerId="ADAL" clId="{F4D1662C-C693-C240-BE77-929473025A47}" dt="2024-05-29T13:17:19.266" v="209" actId="113"/>
        <pc:sldMkLst>
          <pc:docMk/>
          <pc:sldMk cId="1018555636" sldId="269"/>
        </pc:sldMkLst>
        <pc:spChg chg="mod">
          <ac:chgData name="Kurt Van Den Bremt" userId="123d26f5-cb7f-49a1-b536-e8dd6f557575" providerId="ADAL" clId="{F4D1662C-C693-C240-BE77-929473025A47}" dt="2024-05-29T13:17:10.767" v="207" actId="113"/>
          <ac:spMkLst>
            <pc:docMk/>
            <pc:sldMk cId="1018555636" sldId="269"/>
            <ac:spMk id="5" creationId="{74080644-6E17-CF9C-D00C-D6590E7ED89E}"/>
          </ac:spMkLst>
        </pc:spChg>
        <pc:spChg chg="mod">
          <ac:chgData name="Kurt Van Den Bremt" userId="123d26f5-cb7f-49a1-b536-e8dd6f557575" providerId="ADAL" clId="{F4D1662C-C693-C240-BE77-929473025A47}" dt="2024-05-29T13:16:41.947" v="203" actId="20577"/>
          <ac:spMkLst>
            <pc:docMk/>
            <pc:sldMk cId="1018555636" sldId="269"/>
            <ac:spMk id="7" creationId="{7AE8040B-5941-C3CC-8305-6B9FCF30E838}"/>
          </ac:spMkLst>
        </pc:spChg>
        <pc:spChg chg="mod">
          <ac:chgData name="Kurt Van Den Bremt" userId="123d26f5-cb7f-49a1-b536-e8dd6f557575" providerId="ADAL" clId="{F4D1662C-C693-C240-BE77-929473025A47}" dt="2024-05-29T13:17:04.018" v="206" actId="113"/>
          <ac:spMkLst>
            <pc:docMk/>
            <pc:sldMk cId="1018555636" sldId="269"/>
            <ac:spMk id="13" creationId="{66DE37BE-520F-4A0D-56EB-C3DFD1F07721}"/>
          </ac:spMkLst>
        </pc:spChg>
        <pc:spChg chg="mod">
          <ac:chgData name="Kurt Van Den Bremt" userId="123d26f5-cb7f-49a1-b536-e8dd6f557575" providerId="ADAL" clId="{F4D1662C-C693-C240-BE77-929473025A47}" dt="2024-05-29T13:17:19.266" v="209" actId="113"/>
          <ac:spMkLst>
            <pc:docMk/>
            <pc:sldMk cId="1018555636" sldId="269"/>
            <ac:spMk id="15" creationId="{2F7622F6-3A15-2A29-9892-B4589F421D46}"/>
          </ac:spMkLst>
        </pc:spChg>
      </pc:sldChg>
      <pc:sldChg chg="addSp delSp modSp mod">
        <pc:chgData name="Kurt Van Den Bremt" userId="123d26f5-cb7f-49a1-b536-e8dd6f557575" providerId="ADAL" clId="{F4D1662C-C693-C240-BE77-929473025A47}" dt="2024-05-29T13:10:34.314" v="106"/>
        <pc:sldMkLst>
          <pc:docMk/>
          <pc:sldMk cId="3398181255" sldId="272"/>
        </pc:sldMkLst>
        <pc:spChg chg="mod">
          <ac:chgData name="Kurt Van Den Bremt" userId="123d26f5-cb7f-49a1-b536-e8dd6f557575" providerId="ADAL" clId="{F4D1662C-C693-C240-BE77-929473025A47}" dt="2024-05-29T13:07:39.290" v="6" actId="1076"/>
          <ac:spMkLst>
            <pc:docMk/>
            <pc:sldMk cId="3398181255" sldId="272"/>
            <ac:spMk id="4" creationId="{9937DDD1-4F62-5400-5BF6-520F30959AAC}"/>
          </ac:spMkLst>
        </pc:spChg>
        <pc:spChg chg="mod">
          <ac:chgData name="Kurt Van Den Bremt" userId="123d26f5-cb7f-49a1-b536-e8dd6f557575" providerId="ADAL" clId="{F4D1662C-C693-C240-BE77-929473025A47}" dt="2024-05-29T13:07:28.066" v="5" actId="1076"/>
          <ac:spMkLst>
            <pc:docMk/>
            <pc:sldMk cId="3398181255" sldId="272"/>
            <ac:spMk id="7" creationId="{A63A9A44-69EC-420A-565B-DBE2198A2F17}"/>
          </ac:spMkLst>
        </pc:spChg>
        <pc:spChg chg="del mod">
          <ac:chgData name="Kurt Van Den Bremt" userId="123d26f5-cb7f-49a1-b536-e8dd6f557575" providerId="ADAL" clId="{F4D1662C-C693-C240-BE77-929473025A47}" dt="2024-05-29T13:09:14.350" v="85" actId="478"/>
          <ac:spMkLst>
            <pc:docMk/>
            <pc:sldMk cId="3398181255" sldId="272"/>
            <ac:spMk id="11" creationId="{9340309F-9AC4-5283-7B63-506CDF3EA76C}"/>
          </ac:spMkLst>
        </pc:spChg>
        <pc:spChg chg="mod">
          <ac:chgData name="Kurt Van Den Bremt" userId="123d26f5-cb7f-49a1-b536-e8dd6f557575" providerId="ADAL" clId="{F4D1662C-C693-C240-BE77-929473025A47}" dt="2024-05-29T13:08:50.266" v="49" actId="1035"/>
          <ac:spMkLst>
            <pc:docMk/>
            <pc:sldMk cId="3398181255" sldId="272"/>
            <ac:spMk id="13" creationId="{88BD2152-D5E3-F91E-4BC4-9382D6235332}"/>
          </ac:spMkLst>
        </pc:spChg>
        <pc:spChg chg="mod">
          <ac:chgData name="Kurt Van Den Bremt" userId="123d26f5-cb7f-49a1-b536-e8dd6f557575" providerId="ADAL" clId="{F4D1662C-C693-C240-BE77-929473025A47}" dt="2024-05-29T13:09:09.721" v="82" actId="1038"/>
          <ac:spMkLst>
            <pc:docMk/>
            <pc:sldMk cId="3398181255" sldId="272"/>
            <ac:spMk id="14" creationId="{EBE72A99-1120-6FDD-18F2-A324C7D715A3}"/>
          </ac:spMkLst>
        </pc:spChg>
        <pc:spChg chg="mod">
          <ac:chgData name="Kurt Van Den Bremt" userId="123d26f5-cb7f-49a1-b536-e8dd6f557575" providerId="ADAL" clId="{F4D1662C-C693-C240-BE77-929473025A47}" dt="2024-05-29T13:09:30.079" v="92" actId="20577"/>
          <ac:spMkLst>
            <pc:docMk/>
            <pc:sldMk cId="3398181255" sldId="272"/>
            <ac:spMk id="17" creationId="{4DEB062D-DE17-C929-6FA7-B0FB7CEFA983}"/>
          </ac:spMkLst>
        </pc:spChg>
        <pc:spChg chg="mod">
          <ac:chgData name="Kurt Van Den Bremt" userId="123d26f5-cb7f-49a1-b536-e8dd6f557575" providerId="ADAL" clId="{F4D1662C-C693-C240-BE77-929473025A47}" dt="2024-05-29T13:07:48.273" v="11" actId="20577"/>
          <ac:spMkLst>
            <pc:docMk/>
            <pc:sldMk cId="3398181255" sldId="272"/>
            <ac:spMk id="19" creationId="{A96B8994-E24F-1242-C1E6-EB5C012D05CA}"/>
          </ac:spMkLst>
        </pc:spChg>
        <pc:spChg chg="mod">
          <ac:chgData name="Kurt Van Den Bremt" userId="123d26f5-cb7f-49a1-b536-e8dd6f557575" providerId="ADAL" clId="{F4D1662C-C693-C240-BE77-929473025A47}" dt="2024-05-29T13:07:55.302" v="20" actId="20577"/>
          <ac:spMkLst>
            <pc:docMk/>
            <pc:sldMk cId="3398181255" sldId="272"/>
            <ac:spMk id="20" creationId="{322FFA39-F448-A341-E2B8-965EEACAB4D3}"/>
          </ac:spMkLst>
        </pc:spChg>
        <pc:spChg chg="mod">
          <ac:chgData name="Kurt Van Den Bremt" userId="123d26f5-cb7f-49a1-b536-e8dd6f557575" providerId="ADAL" clId="{F4D1662C-C693-C240-BE77-929473025A47}" dt="2024-05-29T13:09:58.543" v="101" actId="1076"/>
          <ac:spMkLst>
            <pc:docMk/>
            <pc:sldMk cId="3398181255" sldId="272"/>
            <ac:spMk id="25" creationId="{2DF9CF2E-0DB7-44DC-D6AD-FE61562B24C3}"/>
          </ac:spMkLst>
        </pc:spChg>
        <pc:spChg chg="mod">
          <ac:chgData name="Kurt Van Den Bremt" userId="123d26f5-cb7f-49a1-b536-e8dd6f557575" providerId="ADAL" clId="{F4D1662C-C693-C240-BE77-929473025A47}" dt="2024-05-29T13:08:20.286" v="26" actId="20577"/>
          <ac:spMkLst>
            <pc:docMk/>
            <pc:sldMk cId="3398181255" sldId="272"/>
            <ac:spMk id="29" creationId="{D7D1FD56-B791-8D3E-7111-AA7D4EAF6BEB}"/>
          </ac:spMkLst>
        </pc:spChg>
        <pc:spChg chg="add mod">
          <ac:chgData name="Kurt Van Den Bremt" userId="123d26f5-cb7f-49a1-b536-e8dd6f557575" providerId="ADAL" clId="{F4D1662C-C693-C240-BE77-929473025A47}" dt="2024-05-29T13:09:26.307" v="87" actId="1076"/>
          <ac:spMkLst>
            <pc:docMk/>
            <pc:sldMk cId="3398181255" sldId="272"/>
            <ac:spMk id="32" creationId="{7309482D-6377-7085-D32E-1B94C566D06E}"/>
          </ac:spMkLst>
        </pc:spChg>
        <pc:spChg chg="mod">
          <ac:chgData name="Kurt Van Den Bremt" userId="123d26f5-cb7f-49a1-b536-e8dd6f557575" providerId="ADAL" clId="{F4D1662C-C693-C240-BE77-929473025A47}" dt="2024-05-29T13:10:11.148" v="103" actId="14100"/>
          <ac:spMkLst>
            <pc:docMk/>
            <pc:sldMk cId="3398181255" sldId="272"/>
            <ac:spMk id="41" creationId="{9753C03C-C147-4871-9909-342DE929E2BE}"/>
          </ac:spMkLst>
        </pc:spChg>
        <pc:spChg chg="mod">
          <ac:chgData name="Kurt Van Den Bremt" userId="123d26f5-cb7f-49a1-b536-e8dd6f557575" providerId="ADAL" clId="{F4D1662C-C693-C240-BE77-929473025A47}" dt="2024-05-29T13:10:34.314" v="106"/>
          <ac:spMkLst>
            <pc:docMk/>
            <pc:sldMk cId="3398181255" sldId="272"/>
            <ac:spMk id="42" creationId="{4AE5C0EA-9765-58AC-2343-D0ECEABB8392}"/>
          </ac:spMkLst>
        </pc:spChg>
        <pc:spChg chg="mod">
          <ac:chgData name="Kurt Van Den Bremt" userId="123d26f5-cb7f-49a1-b536-e8dd6f557575" providerId="ADAL" clId="{F4D1662C-C693-C240-BE77-929473025A47}" dt="2024-05-29T13:10:15.247" v="104" actId="1076"/>
          <ac:spMkLst>
            <pc:docMk/>
            <pc:sldMk cId="3398181255" sldId="272"/>
            <ac:spMk id="43" creationId="{D966DE0C-87DD-79DF-EC7E-731FC1E64E15}"/>
          </ac:spMkLst>
        </pc:spChg>
        <pc:spChg chg="mod">
          <ac:chgData name="Kurt Van Den Bremt" userId="123d26f5-cb7f-49a1-b536-e8dd6f557575" providerId="ADAL" clId="{F4D1662C-C693-C240-BE77-929473025A47}" dt="2024-05-29T13:10:23.910" v="105"/>
          <ac:spMkLst>
            <pc:docMk/>
            <pc:sldMk cId="3398181255" sldId="272"/>
            <ac:spMk id="46" creationId="{070B24DF-A571-95E0-4D30-0F54DD860C03}"/>
          </ac:spMkLst>
        </pc:spChg>
      </pc:sldChg>
      <pc:sldChg chg="modSp mod">
        <pc:chgData name="Kurt Van Den Bremt" userId="123d26f5-cb7f-49a1-b536-e8dd6f557575" providerId="ADAL" clId="{F4D1662C-C693-C240-BE77-929473025A47}" dt="2024-05-29T13:16:02.448" v="196"/>
        <pc:sldMkLst>
          <pc:docMk/>
          <pc:sldMk cId="2203882714" sldId="274"/>
        </pc:sldMkLst>
        <pc:spChg chg="mod">
          <ac:chgData name="Kurt Van Den Bremt" userId="123d26f5-cb7f-49a1-b536-e8dd6f557575" providerId="ADAL" clId="{F4D1662C-C693-C240-BE77-929473025A47}" dt="2024-05-29T13:16:02.448" v="196"/>
          <ac:spMkLst>
            <pc:docMk/>
            <pc:sldMk cId="2203882714" sldId="274"/>
            <ac:spMk id="3" creationId="{31B061E6-E58B-B2CE-47F0-30B890BD0F36}"/>
          </ac:spMkLst>
        </pc:spChg>
      </pc:sldChg>
      <pc:sldChg chg="modSp mod">
        <pc:chgData name="Kurt Van Den Bremt" userId="123d26f5-cb7f-49a1-b536-e8dd6f557575" providerId="ADAL" clId="{F4D1662C-C693-C240-BE77-929473025A47}" dt="2024-05-29T13:16:33.366" v="202" actId="113"/>
        <pc:sldMkLst>
          <pc:docMk/>
          <pc:sldMk cId="493764583" sldId="276"/>
        </pc:sldMkLst>
        <pc:spChg chg="mod">
          <ac:chgData name="Kurt Van Den Bremt" userId="123d26f5-cb7f-49a1-b536-e8dd6f557575" providerId="ADAL" clId="{F4D1662C-C693-C240-BE77-929473025A47}" dt="2024-05-29T13:16:08.215" v="197"/>
          <ac:spMkLst>
            <pc:docMk/>
            <pc:sldMk cId="493764583" sldId="276"/>
            <ac:spMk id="6" creationId="{4CCEF4BA-3F8E-795E-0AE2-98875C5D477E}"/>
          </ac:spMkLst>
        </pc:spChg>
        <pc:spChg chg="mod">
          <ac:chgData name="Kurt Van Den Bremt" userId="123d26f5-cb7f-49a1-b536-e8dd6f557575" providerId="ADAL" clId="{F4D1662C-C693-C240-BE77-929473025A47}" dt="2024-05-29T13:16:28.824" v="201" actId="113"/>
          <ac:spMkLst>
            <pc:docMk/>
            <pc:sldMk cId="493764583" sldId="276"/>
            <ac:spMk id="11" creationId="{E87EA12B-1CD2-35C9-DDA2-AAD4F026B0BB}"/>
          </ac:spMkLst>
        </pc:spChg>
        <pc:spChg chg="mod">
          <ac:chgData name="Kurt Van Den Bremt" userId="123d26f5-cb7f-49a1-b536-e8dd6f557575" providerId="ADAL" clId="{F4D1662C-C693-C240-BE77-929473025A47}" dt="2024-05-29T13:16:25.064" v="200" actId="113"/>
          <ac:spMkLst>
            <pc:docMk/>
            <pc:sldMk cId="493764583" sldId="276"/>
            <ac:spMk id="15" creationId="{B95CAF57-CEF2-62E7-3502-B73D62560B38}"/>
          </ac:spMkLst>
        </pc:spChg>
        <pc:spChg chg="mod">
          <ac:chgData name="Kurt Van Den Bremt" userId="123d26f5-cb7f-49a1-b536-e8dd6f557575" providerId="ADAL" clId="{F4D1662C-C693-C240-BE77-929473025A47}" dt="2024-05-29T13:16:33.366" v="202" actId="113"/>
          <ac:spMkLst>
            <pc:docMk/>
            <pc:sldMk cId="493764583" sldId="276"/>
            <ac:spMk id="32" creationId="{5AEC7905-CD1F-EB3D-9BA4-D3DF2935D8BE}"/>
          </ac:spMkLst>
        </pc:spChg>
      </pc:sldChg>
      <pc:sldChg chg="modSp mod">
        <pc:chgData name="Kurt Van Den Bremt" userId="123d26f5-cb7f-49a1-b536-e8dd6f557575" providerId="ADAL" clId="{F4D1662C-C693-C240-BE77-929473025A47}" dt="2024-05-29T13:20:31.460" v="221" actId="113"/>
        <pc:sldMkLst>
          <pc:docMk/>
          <pc:sldMk cId="3307124321" sldId="278"/>
        </pc:sldMkLst>
        <pc:spChg chg="mod">
          <ac:chgData name="Kurt Van Den Bremt" userId="123d26f5-cb7f-49a1-b536-e8dd6f557575" providerId="ADAL" clId="{F4D1662C-C693-C240-BE77-929473025A47}" dt="2024-05-29T13:20:31.460" v="221" actId="113"/>
          <ac:spMkLst>
            <pc:docMk/>
            <pc:sldMk cId="3307124321" sldId="278"/>
            <ac:spMk id="3" creationId="{22844082-D6E4-0003-3F1F-C34201FD070B}"/>
          </ac:spMkLst>
        </pc:spChg>
      </pc:sldChg>
    </pc:docChg>
  </pc:docChgLst>
  <pc:docChgLst>
    <pc:chgData name="Kurt Van Den Bremt" userId="S::kurt@bluedrops.eu::123d26f5-cb7f-49a1-b536-e8dd6f557575" providerId="AD" clId="Web-{055396CF-54CF-F79F-C360-3ACA32A02B2F}"/>
    <pc:docChg chg="addSld delSld modSld sldOrd">
      <pc:chgData name="Kurt Van Den Bremt" userId="S::kurt@bluedrops.eu::123d26f5-cb7f-49a1-b536-e8dd6f557575" providerId="AD" clId="Web-{055396CF-54CF-F79F-C360-3ACA32A02B2F}" dt="2024-05-19T12:46:24.975" v="616" actId="20577"/>
      <pc:docMkLst>
        <pc:docMk/>
      </pc:docMkLst>
      <pc:sldChg chg="modSp">
        <pc:chgData name="Kurt Van Den Bremt" userId="S::kurt@bluedrops.eu::123d26f5-cb7f-49a1-b536-e8dd6f557575" providerId="AD" clId="Web-{055396CF-54CF-F79F-C360-3ACA32A02B2F}" dt="2024-05-19T12:42:51.951" v="595" actId="20577"/>
        <pc:sldMkLst>
          <pc:docMk/>
          <pc:sldMk cId="4135223098" sldId="258"/>
        </pc:sldMkLst>
        <pc:spChg chg="mod">
          <ac:chgData name="Kurt Van Den Bremt" userId="S::kurt@bluedrops.eu::123d26f5-cb7f-49a1-b536-e8dd6f557575" providerId="AD" clId="Web-{055396CF-54CF-F79F-C360-3ACA32A02B2F}" dt="2024-05-19T12:42:51.951" v="595" actId="20577"/>
          <ac:spMkLst>
            <pc:docMk/>
            <pc:sldMk cId="4135223098" sldId="258"/>
            <ac:spMk id="7" creationId="{7AE8040B-5941-C3CC-8305-6B9FCF30E838}"/>
          </ac:spMkLst>
        </pc:spChg>
      </pc:sldChg>
      <pc:sldChg chg="modSp ord">
        <pc:chgData name="Kurt Van Den Bremt" userId="S::kurt@bluedrops.eu::123d26f5-cb7f-49a1-b536-e8dd6f557575" providerId="AD" clId="Web-{055396CF-54CF-F79F-C360-3ACA32A02B2F}" dt="2024-05-19T12:42:42.216" v="594" actId="20577"/>
        <pc:sldMkLst>
          <pc:docMk/>
          <pc:sldMk cId="1314888382" sldId="262"/>
        </pc:sldMkLst>
        <pc:spChg chg="mod">
          <ac:chgData name="Kurt Van Den Bremt" userId="S::kurt@bluedrops.eu::123d26f5-cb7f-49a1-b536-e8dd6f557575" providerId="AD" clId="Web-{055396CF-54CF-F79F-C360-3ACA32A02B2F}" dt="2024-05-19T12:42:42.216" v="594" actId="20577"/>
          <ac:spMkLst>
            <pc:docMk/>
            <pc:sldMk cId="1314888382" sldId="262"/>
            <ac:spMk id="7" creationId="{7AE8040B-5941-C3CC-8305-6B9FCF30E838}"/>
          </ac:spMkLst>
        </pc:spChg>
      </pc:sldChg>
      <pc:sldChg chg="modSp">
        <pc:chgData name="Kurt Van Den Bremt" userId="S::kurt@bluedrops.eu::123d26f5-cb7f-49a1-b536-e8dd6f557575" providerId="AD" clId="Web-{055396CF-54CF-F79F-C360-3ACA32A02B2F}" dt="2024-05-19T12:40:28.117" v="557" actId="20577"/>
        <pc:sldMkLst>
          <pc:docMk/>
          <pc:sldMk cId="3475792461" sldId="266"/>
        </pc:sldMkLst>
        <pc:spChg chg="mod">
          <ac:chgData name="Kurt Van Den Bremt" userId="S::kurt@bluedrops.eu::123d26f5-cb7f-49a1-b536-e8dd6f557575" providerId="AD" clId="Web-{055396CF-54CF-F79F-C360-3ACA32A02B2F}" dt="2024-05-19T12:40:28.117" v="557" actId="20577"/>
          <ac:spMkLst>
            <pc:docMk/>
            <pc:sldMk cId="3475792461" sldId="266"/>
            <ac:spMk id="3" creationId="{22844082-D6E4-0003-3F1F-C34201FD070B}"/>
          </ac:spMkLst>
        </pc:spChg>
      </pc:sldChg>
      <pc:sldChg chg="modSp">
        <pc:chgData name="Kurt Van Den Bremt" userId="S::kurt@bluedrops.eu::123d26f5-cb7f-49a1-b536-e8dd6f557575" providerId="AD" clId="Web-{055396CF-54CF-F79F-C360-3ACA32A02B2F}" dt="2024-05-19T12:41:10.119" v="582" actId="20577"/>
        <pc:sldMkLst>
          <pc:docMk/>
          <pc:sldMk cId="567556064" sldId="267"/>
        </pc:sldMkLst>
        <pc:spChg chg="mod">
          <ac:chgData name="Kurt Van Den Bremt" userId="S::kurt@bluedrops.eu::123d26f5-cb7f-49a1-b536-e8dd6f557575" providerId="AD" clId="Web-{055396CF-54CF-F79F-C360-3ACA32A02B2F}" dt="2024-05-19T12:41:10.119" v="582" actId="20577"/>
          <ac:spMkLst>
            <pc:docMk/>
            <pc:sldMk cId="567556064" sldId="267"/>
            <ac:spMk id="3" creationId="{31B061E6-E58B-B2CE-47F0-30B890BD0F36}"/>
          </ac:spMkLst>
        </pc:spChg>
      </pc:sldChg>
      <pc:sldChg chg="modSp">
        <pc:chgData name="Kurt Van Den Bremt" userId="S::kurt@bluedrops.eu::123d26f5-cb7f-49a1-b536-e8dd6f557575" providerId="AD" clId="Web-{055396CF-54CF-F79F-C360-3ACA32A02B2F}" dt="2024-05-19T12:35:46.762" v="473" actId="20577"/>
        <pc:sldMkLst>
          <pc:docMk/>
          <pc:sldMk cId="1018555636" sldId="269"/>
        </pc:sldMkLst>
        <pc:spChg chg="mod">
          <ac:chgData name="Kurt Van Den Bremt" userId="S::kurt@bluedrops.eu::123d26f5-cb7f-49a1-b536-e8dd6f557575" providerId="AD" clId="Web-{055396CF-54CF-F79F-C360-3ACA32A02B2F}" dt="2024-05-19T12:35:46.762" v="473" actId="20577"/>
          <ac:spMkLst>
            <pc:docMk/>
            <pc:sldMk cId="1018555636" sldId="269"/>
            <ac:spMk id="7" creationId="{7AE8040B-5941-C3CC-8305-6B9FCF30E838}"/>
          </ac:spMkLst>
        </pc:spChg>
      </pc:sldChg>
      <pc:sldChg chg="addSp delSp modSp new del">
        <pc:chgData name="Kurt Van Den Bremt" userId="S::kurt@bluedrops.eu::123d26f5-cb7f-49a1-b536-e8dd6f557575" providerId="AD" clId="Web-{055396CF-54CF-F79F-C360-3ACA32A02B2F}" dt="2024-05-19T12:39:18.474" v="538"/>
        <pc:sldMkLst>
          <pc:docMk/>
          <pc:sldMk cId="3987786067" sldId="271"/>
        </pc:sldMkLst>
        <pc:spChg chg="add mod">
          <ac:chgData name="Kurt Van Den Bremt" userId="S::kurt@bluedrops.eu::123d26f5-cb7f-49a1-b536-e8dd6f557575" providerId="AD" clId="Web-{055396CF-54CF-F79F-C360-3ACA32A02B2F}" dt="2024-05-19T12:01:57.759" v="3"/>
          <ac:spMkLst>
            <pc:docMk/>
            <pc:sldMk cId="3987786067" sldId="271"/>
            <ac:spMk id="2" creationId="{AA93630A-5420-7F69-DE48-47A886A8374D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2:00.220" v="115" actId="1076"/>
          <ac:spMkLst>
            <pc:docMk/>
            <pc:sldMk cId="3987786067" sldId="271"/>
            <ac:spMk id="3" creationId="{05EBDBEA-3909-80B4-16BE-086D89B53B11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3:43.998" v="23" actId="1076"/>
          <ac:spMkLst>
            <pc:docMk/>
            <pc:sldMk cId="3987786067" sldId="271"/>
            <ac:spMk id="4" creationId="{9937DDD1-4F62-5400-5BF6-520F30959AAC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2:13.330" v="117" actId="1076"/>
          <ac:spMkLst>
            <pc:docMk/>
            <pc:sldMk cId="3987786067" sldId="271"/>
            <ac:spMk id="5" creationId="{14B998FB-EC52-38C3-FE48-D071ED78D5CD}"/>
          </ac:spMkLst>
        </pc:spChg>
        <pc:spChg chg="add del">
          <ac:chgData name="Kurt Van Den Bremt" userId="S::kurt@bluedrops.eu::123d26f5-cb7f-49a1-b536-e8dd6f557575" providerId="AD" clId="Web-{055396CF-54CF-F79F-C360-3ACA32A02B2F}" dt="2024-05-19T12:04:28.187" v="28"/>
          <ac:spMkLst>
            <pc:docMk/>
            <pc:sldMk cId="3987786067" sldId="271"/>
            <ac:spMk id="6" creationId="{E5CCC110-7893-C82B-DDC4-B43D2AE29F09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2:00.220" v="116" actId="1076"/>
          <ac:spMkLst>
            <pc:docMk/>
            <pc:sldMk cId="3987786067" sldId="271"/>
            <ac:spMk id="7" creationId="{A63A9A44-69EC-420A-565B-DBE2198A2F17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2:13.330" v="118" actId="1076"/>
          <ac:spMkLst>
            <pc:docMk/>
            <pc:sldMk cId="3987786067" sldId="271"/>
            <ac:spMk id="8" creationId="{F69FF173-D0B6-A317-BE41-68F4CAFEDAB9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5:52.737" v="44" actId="1076"/>
          <ac:spMkLst>
            <pc:docMk/>
            <pc:sldMk cId="3987786067" sldId="271"/>
            <ac:spMk id="9" creationId="{13939C1E-827B-D307-373E-8FF1F0637C29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6:02.956" v="46" actId="1076"/>
          <ac:spMkLst>
            <pc:docMk/>
            <pc:sldMk cId="3987786067" sldId="271"/>
            <ac:spMk id="10" creationId="{D06985CB-AB0E-775F-2041-176B77B77B1A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8:50.588" v="93" actId="1076"/>
          <ac:spMkLst>
            <pc:docMk/>
            <pc:sldMk cId="3987786067" sldId="271"/>
            <ac:spMk id="11" creationId="{9340309F-9AC4-5283-7B63-506CDF3EA76C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6:27.942" v="50" actId="1076"/>
          <ac:spMkLst>
            <pc:docMk/>
            <pc:sldMk cId="3987786067" sldId="271"/>
            <ac:spMk id="12" creationId="{31F3B9DA-5A47-6158-578A-17AB0A0A03F5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7:08.553" v="75" actId="1076"/>
          <ac:spMkLst>
            <pc:docMk/>
            <pc:sldMk cId="3987786067" sldId="271"/>
            <ac:spMk id="13" creationId="{88BD2152-D5E3-F91E-4BC4-9382D6235332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7:23.475" v="77" actId="1076"/>
          <ac:spMkLst>
            <pc:docMk/>
            <pc:sldMk cId="3987786067" sldId="271"/>
            <ac:spMk id="14" creationId="{EBE72A99-1120-6FDD-18F2-A324C7D715A3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8:04.617" v="82" actId="1076"/>
          <ac:spMkLst>
            <pc:docMk/>
            <pc:sldMk cId="3987786067" sldId="271"/>
            <ac:spMk id="15" creationId="{974797BB-C104-F9CF-D96F-8B9DE28AD38E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8:22.977" v="83" actId="1076"/>
          <ac:spMkLst>
            <pc:docMk/>
            <pc:sldMk cId="3987786067" sldId="271"/>
            <ac:spMk id="16" creationId="{C8BA1A11-D530-16F3-681A-DC4CE5919292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09:21.917" v="100" actId="1076"/>
          <ac:spMkLst>
            <pc:docMk/>
            <pc:sldMk cId="3987786067" sldId="271"/>
            <ac:spMk id="17" creationId="{4DEB062D-DE17-C929-6FA7-B0FB7CEFA983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2:24.128" v="119" actId="1076"/>
          <ac:spMkLst>
            <pc:docMk/>
            <pc:sldMk cId="3987786067" sldId="271"/>
            <ac:spMk id="18" creationId="{914C7D49-08FA-7266-3270-FD08353C27CD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2:24.143" v="120" actId="1076"/>
          <ac:spMkLst>
            <pc:docMk/>
            <pc:sldMk cId="3987786067" sldId="271"/>
            <ac:spMk id="19" creationId="{A96B8994-E24F-1242-C1E6-EB5C012D05CA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0:37.795" v="107" actId="1076"/>
          <ac:spMkLst>
            <pc:docMk/>
            <pc:sldMk cId="3987786067" sldId="271"/>
            <ac:spMk id="20" creationId="{322FFA39-F448-A341-E2B8-965EEACAB4D3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0:37.795" v="108" actId="1076"/>
          <ac:spMkLst>
            <pc:docMk/>
            <pc:sldMk cId="3987786067" sldId="271"/>
            <ac:spMk id="21" creationId="{5B2982EF-9FE3-C512-CDFA-D69712892769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1:15.797" v="111" actId="1076"/>
          <ac:spMkLst>
            <pc:docMk/>
            <pc:sldMk cId="3987786067" sldId="271"/>
            <ac:spMk id="22" creationId="{E015A166-6324-4EF1-547D-C06F8793966C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3:10.489" v="144" actId="1076"/>
          <ac:spMkLst>
            <pc:docMk/>
            <pc:sldMk cId="3987786067" sldId="271"/>
            <ac:spMk id="23" creationId="{2D5ACB76-1171-EDCB-F01D-1A102A6F3EA4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3:34.334" v="147" actId="1076"/>
          <ac:spMkLst>
            <pc:docMk/>
            <pc:sldMk cId="3987786067" sldId="271"/>
            <ac:spMk id="24" creationId="{CBF80AB9-6939-60F7-9691-A7CFCD4F16CD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4:04.303" v="156" actId="14100"/>
          <ac:spMkLst>
            <pc:docMk/>
            <pc:sldMk cId="3987786067" sldId="271"/>
            <ac:spMk id="25" creationId="{2DF9CF2E-0DB7-44DC-D6AD-FE61562B24C3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3:51.537" v="151" actId="1076"/>
          <ac:spMkLst>
            <pc:docMk/>
            <pc:sldMk cId="3987786067" sldId="271"/>
            <ac:spMk id="26" creationId="{39FA0425-350B-08A8-147E-59D53933E318}"/>
          </ac:spMkLst>
        </pc:spChg>
        <pc:spChg chg="add del mod">
          <ac:chgData name="Kurt Van Den Bremt" userId="S::kurt@bluedrops.eu::123d26f5-cb7f-49a1-b536-e8dd6f557575" providerId="AD" clId="Web-{055396CF-54CF-F79F-C360-3ACA32A02B2F}" dt="2024-05-19T12:16:07.637" v="172"/>
          <ac:spMkLst>
            <pc:docMk/>
            <pc:sldMk cId="3987786067" sldId="271"/>
            <ac:spMk id="27" creationId="{1BEFE1C7-BADA-CDAE-55C0-ADB17D91A081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16:35.091" v="184" actId="1076"/>
          <ac:spMkLst>
            <pc:docMk/>
            <pc:sldMk cId="3987786067" sldId="271"/>
            <ac:spMk id="29" creationId="{D7D1FD56-B791-8D3E-7111-AA7D4EAF6BEB}"/>
          </ac:spMkLst>
        </pc:spChg>
        <pc:cxnChg chg="add mod">
          <ac:chgData name="Kurt Van Den Bremt" userId="S::kurt@bluedrops.eu::123d26f5-cb7f-49a1-b536-e8dd6f557575" providerId="AD" clId="Web-{055396CF-54CF-F79F-C360-3ACA32A02B2F}" dt="2024-05-19T12:18:19.751" v="192" actId="1076"/>
          <ac:cxnSpMkLst>
            <pc:docMk/>
            <pc:sldMk cId="3987786067" sldId="271"/>
            <ac:cxnSpMk id="28" creationId="{E48E4B0D-A5F9-0491-00DB-BFF73328B59D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18:34.064" v="195" actId="14100"/>
          <ac:cxnSpMkLst>
            <pc:docMk/>
            <pc:sldMk cId="3987786067" sldId="271"/>
            <ac:cxnSpMk id="30" creationId="{74D571A7-1134-73F3-F6B5-F7E79FA9EAFE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18:52.299" v="199" actId="1076"/>
          <ac:cxnSpMkLst>
            <pc:docMk/>
            <pc:sldMk cId="3987786067" sldId="271"/>
            <ac:cxnSpMk id="31" creationId="{6478111D-48FA-EFC0-3CA5-8B0151F4740A}"/>
          </ac:cxnSpMkLst>
        </pc:cxnChg>
      </pc:sldChg>
      <pc:sldChg chg="addSp delSp modSp add ord replId">
        <pc:chgData name="Kurt Van Den Bremt" userId="S::kurt@bluedrops.eu::123d26f5-cb7f-49a1-b536-e8dd6f557575" providerId="AD" clId="Web-{055396CF-54CF-F79F-C360-3ACA32A02B2F}" dt="2024-05-19T12:39:42.162" v="539"/>
        <pc:sldMkLst>
          <pc:docMk/>
          <pc:sldMk cId="3398181255" sldId="272"/>
        </pc:sldMkLst>
        <pc:spChg chg="mod">
          <ac:chgData name="Kurt Van Den Bremt" userId="S::kurt@bluedrops.eu::123d26f5-cb7f-49a1-b536-e8dd6f557575" providerId="AD" clId="Web-{055396CF-54CF-F79F-C360-3ACA32A02B2F}" dt="2024-05-19T12:25:10.909" v="247" actId="1076"/>
          <ac:spMkLst>
            <pc:docMk/>
            <pc:sldMk cId="3398181255" sldId="272"/>
            <ac:spMk id="2" creationId="{AA93630A-5420-7F69-DE48-47A886A8374D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33.086" v="302" actId="1076"/>
          <ac:spMkLst>
            <pc:docMk/>
            <pc:sldMk cId="3398181255" sldId="272"/>
            <ac:spMk id="3" creationId="{05EBDBEA-3909-80B4-16BE-086D89B53B11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0.924" v="249" actId="1076"/>
          <ac:spMkLst>
            <pc:docMk/>
            <pc:sldMk cId="3398181255" sldId="272"/>
            <ac:spMk id="4" creationId="{9937DDD1-4F62-5400-5BF6-520F30959AAC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0.924" v="250" actId="1076"/>
          <ac:spMkLst>
            <pc:docMk/>
            <pc:sldMk cId="3398181255" sldId="272"/>
            <ac:spMk id="5" creationId="{14B998FB-EC52-38C3-FE48-D071ED78D5CD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33.102" v="303" actId="1076"/>
          <ac:spMkLst>
            <pc:docMk/>
            <pc:sldMk cId="3398181255" sldId="272"/>
            <ac:spMk id="7" creationId="{A63A9A44-69EC-420A-565B-DBE2198A2F17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0.940" v="252" actId="1076"/>
          <ac:spMkLst>
            <pc:docMk/>
            <pc:sldMk cId="3398181255" sldId="272"/>
            <ac:spMk id="8" creationId="{F69FF173-D0B6-A317-BE41-68F4CAFEDAB9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0.956" v="253" actId="1076"/>
          <ac:spMkLst>
            <pc:docMk/>
            <pc:sldMk cId="3398181255" sldId="272"/>
            <ac:spMk id="9" creationId="{13939C1E-827B-D307-373E-8FF1F0637C29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33.102" v="304" actId="1076"/>
          <ac:spMkLst>
            <pc:docMk/>
            <pc:sldMk cId="3398181255" sldId="272"/>
            <ac:spMk id="10" creationId="{D06985CB-AB0E-775F-2041-176B77B77B1A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0.971" v="255" actId="1076"/>
          <ac:spMkLst>
            <pc:docMk/>
            <pc:sldMk cId="3398181255" sldId="272"/>
            <ac:spMk id="11" creationId="{9340309F-9AC4-5283-7B63-506CDF3EA76C}"/>
          </ac:spMkLst>
        </pc:spChg>
        <pc:spChg chg="del">
          <ac:chgData name="Kurt Van Den Bremt" userId="S::kurt@bluedrops.eu::123d26f5-cb7f-49a1-b536-e8dd6f557575" providerId="AD" clId="Web-{055396CF-54CF-F79F-C360-3ACA32A02B2F}" dt="2024-05-19T12:24:48.736" v="246"/>
          <ac:spMkLst>
            <pc:docMk/>
            <pc:sldMk cId="3398181255" sldId="272"/>
            <ac:spMk id="12" creationId="{31F3B9DA-5A47-6158-578A-17AB0A0A03F5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33.117" v="305" actId="1076"/>
          <ac:spMkLst>
            <pc:docMk/>
            <pc:sldMk cId="3398181255" sldId="272"/>
            <ac:spMk id="13" creationId="{88BD2152-D5E3-F91E-4BC4-9382D6235332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0.987" v="257" actId="1076"/>
          <ac:spMkLst>
            <pc:docMk/>
            <pc:sldMk cId="3398181255" sldId="272"/>
            <ac:spMk id="14" creationId="{EBE72A99-1120-6FDD-18F2-A324C7D715A3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0.987" v="258" actId="1076"/>
          <ac:spMkLst>
            <pc:docMk/>
            <pc:sldMk cId="3398181255" sldId="272"/>
            <ac:spMk id="15" creationId="{974797BB-C104-F9CF-D96F-8B9DE28AD38E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1.002" v="259" actId="1076"/>
          <ac:spMkLst>
            <pc:docMk/>
            <pc:sldMk cId="3398181255" sldId="272"/>
            <ac:spMk id="16" creationId="{C8BA1A11-D530-16F3-681A-DC4CE5919292}"/>
          </ac:spMkLst>
        </pc:spChg>
        <pc:spChg chg="mod">
          <ac:chgData name="Kurt Van Den Bremt" userId="S::kurt@bluedrops.eu::123d26f5-cb7f-49a1-b536-e8dd6f557575" providerId="AD" clId="Web-{055396CF-54CF-F79F-C360-3ACA32A02B2F}" dt="2024-05-19T12:25:11.002" v="260" actId="1076"/>
          <ac:spMkLst>
            <pc:docMk/>
            <pc:sldMk cId="3398181255" sldId="272"/>
            <ac:spMk id="17" creationId="{4DEB062D-DE17-C929-6FA7-B0FB7CEFA983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33.117" v="306" actId="1076"/>
          <ac:spMkLst>
            <pc:docMk/>
            <pc:sldMk cId="3398181255" sldId="272"/>
            <ac:spMk id="18" creationId="{914C7D49-08FA-7266-3270-FD08353C27CD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33.133" v="307" actId="1076"/>
          <ac:spMkLst>
            <pc:docMk/>
            <pc:sldMk cId="3398181255" sldId="272"/>
            <ac:spMk id="19" creationId="{A96B8994-E24F-1242-C1E6-EB5C012D05CA}"/>
          </ac:spMkLst>
        </pc:spChg>
        <pc:spChg chg="mod">
          <ac:chgData name="Kurt Van Den Bremt" userId="S::kurt@bluedrops.eu::123d26f5-cb7f-49a1-b536-e8dd6f557575" providerId="AD" clId="Web-{055396CF-54CF-F79F-C360-3ACA32A02B2F}" dt="2024-05-19T12:37:02.359" v="507" actId="1076"/>
          <ac:spMkLst>
            <pc:docMk/>
            <pc:sldMk cId="3398181255" sldId="272"/>
            <ac:spMk id="20" creationId="{322FFA39-F448-A341-E2B8-965EEACAB4D3}"/>
          </ac:spMkLst>
        </pc:spChg>
        <pc:spChg chg="mod">
          <ac:chgData name="Kurt Van Den Bremt" userId="S::kurt@bluedrops.eu::123d26f5-cb7f-49a1-b536-e8dd6f557575" providerId="AD" clId="Web-{055396CF-54CF-F79F-C360-3ACA32A02B2F}" dt="2024-05-19T12:36:56.640" v="506" actId="1076"/>
          <ac:spMkLst>
            <pc:docMk/>
            <pc:sldMk cId="3398181255" sldId="272"/>
            <ac:spMk id="21" creationId="{5B2982EF-9FE3-C512-CDFA-D69712892769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43.118" v="323" actId="1076"/>
          <ac:spMkLst>
            <pc:docMk/>
            <pc:sldMk cId="3398181255" sldId="272"/>
            <ac:spMk id="22" creationId="{E015A166-6324-4EF1-547D-C06F8793966C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51.556" v="324" actId="1076"/>
          <ac:spMkLst>
            <pc:docMk/>
            <pc:sldMk cId="3398181255" sldId="272"/>
            <ac:spMk id="23" creationId="{2D5ACB76-1171-EDCB-F01D-1A102A6F3EA4}"/>
          </ac:spMkLst>
        </pc:spChg>
        <pc:spChg chg="mod">
          <ac:chgData name="Kurt Van Den Bremt" userId="S::kurt@bluedrops.eu::123d26f5-cb7f-49a1-b536-e8dd6f557575" providerId="AD" clId="Web-{055396CF-54CF-F79F-C360-3ACA32A02B2F}" dt="2024-05-19T12:28:05.244" v="326" actId="1076"/>
          <ac:spMkLst>
            <pc:docMk/>
            <pc:sldMk cId="3398181255" sldId="272"/>
            <ac:spMk id="24" creationId="{CBF80AB9-6939-60F7-9691-A7CFCD4F16CD}"/>
          </ac:spMkLst>
        </pc:spChg>
        <pc:spChg chg="mod">
          <ac:chgData name="Kurt Van Den Bremt" userId="S::kurt@bluedrops.eu::123d26f5-cb7f-49a1-b536-e8dd6f557575" providerId="AD" clId="Web-{055396CF-54CF-F79F-C360-3ACA32A02B2F}" dt="2024-05-19T12:28:05.244" v="327" actId="1076"/>
          <ac:spMkLst>
            <pc:docMk/>
            <pc:sldMk cId="3398181255" sldId="272"/>
            <ac:spMk id="25" creationId="{2DF9CF2E-0DB7-44DC-D6AD-FE61562B24C3}"/>
          </ac:spMkLst>
        </pc:spChg>
        <pc:spChg chg="mod">
          <ac:chgData name="Kurt Van Den Bremt" userId="S::kurt@bluedrops.eu::123d26f5-cb7f-49a1-b536-e8dd6f557575" providerId="AD" clId="Web-{055396CF-54CF-F79F-C360-3ACA32A02B2F}" dt="2024-05-19T12:28:11.572" v="328" actId="1076"/>
          <ac:spMkLst>
            <pc:docMk/>
            <pc:sldMk cId="3398181255" sldId="272"/>
            <ac:spMk id="26" creationId="{39FA0425-350B-08A8-147E-59D53933E318}"/>
          </ac:spMkLst>
        </pc:spChg>
        <pc:spChg chg="mod">
          <ac:chgData name="Kurt Van Den Bremt" userId="S::kurt@bluedrops.eu::123d26f5-cb7f-49a1-b536-e8dd6f557575" providerId="AD" clId="Web-{055396CF-54CF-F79F-C360-3ACA32A02B2F}" dt="2024-05-19T12:27:33.196" v="316" actId="1076"/>
          <ac:spMkLst>
            <pc:docMk/>
            <pc:sldMk cId="3398181255" sldId="272"/>
            <ac:spMk id="29" creationId="{D7D1FD56-B791-8D3E-7111-AA7D4EAF6BEB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26:18.365" v="295" actId="14100"/>
          <ac:spMkLst>
            <pc:docMk/>
            <pc:sldMk cId="3398181255" sldId="272"/>
            <ac:spMk id="38" creationId="{501ACD1A-5AAC-D045-52F8-9355ED5E66E8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26:31.256" v="298" actId="1076"/>
          <ac:spMkLst>
            <pc:docMk/>
            <pc:sldMk cId="3398181255" sldId="272"/>
            <ac:spMk id="39" creationId="{BF217966-B39E-1EAF-F40A-E5F69A07C917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38:16.252" v="521" actId="20577"/>
          <ac:spMkLst>
            <pc:docMk/>
            <pc:sldMk cId="3398181255" sldId="272"/>
            <ac:spMk id="41" creationId="{9753C03C-C147-4871-9909-342DE929E2BE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38:46.972" v="537" actId="20577"/>
          <ac:spMkLst>
            <pc:docMk/>
            <pc:sldMk cId="3398181255" sldId="272"/>
            <ac:spMk id="42" creationId="{4AE5C0EA-9765-58AC-2343-D0ECEABB8392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38:23.331" v="524" actId="20577"/>
          <ac:spMkLst>
            <pc:docMk/>
            <pc:sldMk cId="3398181255" sldId="272"/>
            <ac:spMk id="43" creationId="{D966DE0C-87DD-79DF-EC7E-731FC1E64E15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38:36.988" v="531" actId="20577"/>
          <ac:spMkLst>
            <pc:docMk/>
            <pc:sldMk cId="3398181255" sldId="272"/>
            <ac:spMk id="44" creationId="{3FD33DD5-0459-8667-8BFE-39746C27081B}"/>
          </ac:spMkLst>
        </pc:spChg>
        <pc:spChg chg="add mod">
          <ac:chgData name="Kurt Van Den Bremt" userId="S::kurt@bluedrops.eu::123d26f5-cb7f-49a1-b536-e8dd6f557575" providerId="AD" clId="Web-{055396CF-54CF-F79F-C360-3ACA32A02B2F}" dt="2024-05-19T12:38:29.487" v="527" actId="14100"/>
          <ac:spMkLst>
            <pc:docMk/>
            <pc:sldMk cId="3398181255" sldId="272"/>
            <ac:spMk id="46" creationId="{070B24DF-A571-95E0-4D30-0F54DD860C03}"/>
          </ac:spMkLst>
        </pc:spChg>
        <pc:cxnChg chg="add mod">
          <ac:chgData name="Kurt Van Den Bremt" userId="S::kurt@bluedrops.eu::123d26f5-cb7f-49a1-b536-e8dd6f557575" providerId="AD" clId="Web-{055396CF-54CF-F79F-C360-3ACA32A02B2F}" dt="2024-05-19T12:25:11.112" v="274" actId="1076"/>
          <ac:cxnSpMkLst>
            <pc:docMk/>
            <pc:sldMk cId="3398181255" sldId="272"/>
            <ac:cxnSpMk id="6" creationId="{8EB629FE-2AD4-80E7-60C6-AB25012F3848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7:33.211" v="318" actId="1076"/>
          <ac:cxnSpMkLst>
            <pc:docMk/>
            <pc:sldMk cId="3398181255" sldId="272"/>
            <ac:cxnSpMk id="27" creationId="{963DEFD2-CF78-831B-A61C-108F5C6B4A83}"/>
          </ac:cxnSpMkLst>
        </pc:cxnChg>
        <pc:cxnChg chg="mod">
          <ac:chgData name="Kurt Van Den Bremt" userId="S::kurt@bluedrops.eu::123d26f5-cb7f-49a1-b536-e8dd6f557575" providerId="AD" clId="Web-{055396CF-54CF-F79F-C360-3ACA32A02B2F}" dt="2024-05-19T12:29:02.090" v="336" actId="14100"/>
          <ac:cxnSpMkLst>
            <pc:docMk/>
            <pc:sldMk cId="3398181255" sldId="272"/>
            <ac:cxnSpMk id="28" creationId="{E48E4B0D-A5F9-0491-00DB-BFF73328B59D}"/>
          </ac:cxnSpMkLst>
        </pc:cxnChg>
        <pc:cxnChg chg="mod">
          <ac:chgData name="Kurt Van Den Bremt" userId="S::kurt@bluedrops.eu::123d26f5-cb7f-49a1-b536-e8dd6f557575" providerId="AD" clId="Web-{055396CF-54CF-F79F-C360-3ACA32A02B2F}" dt="2024-05-19T12:25:11.096" v="272" actId="1076"/>
          <ac:cxnSpMkLst>
            <pc:docMk/>
            <pc:sldMk cId="3398181255" sldId="272"/>
            <ac:cxnSpMk id="30" creationId="{74D571A7-1134-73F3-F6B5-F7E79FA9EAFE}"/>
          </ac:cxnSpMkLst>
        </pc:cxnChg>
        <pc:cxnChg chg="mod">
          <ac:chgData name="Kurt Van Den Bremt" userId="S::kurt@bluedrops.eu::123d26f5-cb7f-49a1-b536-e8dd6f557575" providerId="AD" clId="Web-{055396CF-54CF-F79F-C360-3ACA32A02B2F}" dt="2024-05-19T12:27:33.211" v="317" actId="1076"/>
          <ac:cxnSpMkLst>
            <pc:docMk/>
            <pc:sldMk cId="3398181255" sldId="272"/>
            <ac:cxnSpMk id="31" creationId="{6478111D-48FA-EFC0-3CA5-8B0151F4740A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7:33.227" v="319" actId="1076"/>
          <ac:cxnSpMkLst>
            <pc:docMk/>
            <pc:sldMk cId="3398181255" sldId="272"/>
            <ac:cxnSpMk id="32" creationId="{E593B7A6-9D3C-931C-6A60-1C5F1AF7909D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8:30.323" v="332" actId="1076"/>
          <ac:cxnSpMkLst>
            <pc:docMk/>
            <pc:sldMk cId="3398181255" sldId="272"/>
            <ac:cxnSpMk id="33" creationId="{7942015E-ACC6-8EA6-D5FB-D37EF5725BA1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7:33.242" v="321" actId="1076"/>
          <ac:cxnSpMkLst>
            <pc:docMk/>
            <pc:sldMk cId="3398181255" sldId="272"/>
            <ac:cxnSpMk id="34" creationId="{F48C7B1D-05B4-5781-5F92-A649ABEF604B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7:57.118" v="325" actId="1076"/>
          <ac:cxnSpMkLst>
            <pc:docMk/>
            <pc:sldMk cId="3398181255" sldId="272"/>
            <ac:cxnSpMk id="35" creationId="{83A9E2B0-1C30-0E48-A41D-8553CEFF1593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5:11.143" v="280" actId="1076"/>
          <ac:cxnSpMkLst>
            <pc:docMk/>
            <pc:sldMk cId="3398181255" sldId="272"/>
            <ac:cxnSpMk id="36" creationId="{CC187D92-BE59-14BD-373C-577864B2F677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5:11.143" v="281" actId="1076"/>
          <ac:cxnSpMkLst>
            <pc:docMk/>
            <pc:sldMk cId="3398181255" sldId="272"/>
            <ac:cxnSpMk id="37" creationId="{132A8258-41D7-BA70-F089-A5D0B7FB5350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26:53.085" v="301" actId="1076"/>
          <ac:cxnSpMkLst>
            <pc:docMk/>
            <pc:sldMk cId="3398181255" sldId="272"/>
            <ac:cxnSpMk id="40" creationId="{B3CB0BA8-0E90-3A07-2FCF-B0F0678DCD8A}"/>
          </ac:cxnSpMkLst>
        </pc:cxnChg>
        <pc:cxnChg chg="add mod">
          <ac:chgData name="Kurt Van Den Bremt" userId="S::kurt@bluedrops.eu::123d26f5-cb7f-49a1-b536-e8dd6f557575" providerId="AD" clId="Web-{055396CF-54CF-F79F-C360-3ACA32A02B2F}" dt="2024-05-19T12:37:30.969" v="514" actId="1076"/>
          <ac:cxnSpMkLst>
            <pc:docMk/>
            <pc:sldMk cId="3398181255" sldId="272"/>
            <ac:cxnSpMk id="45" creationId="{A0352DED-6F09-6289-88E8-36E73D41CB9B}"/>
          </ac:cxnSpMkLst>
        </pc:cxnChg>
      </pc:sldChg>
      <pc:sldChg chg="delSp modSp add replId">
        <pc:chgData name="Kurt Van Den Bremt" userId="S::kurt@bluedrops.eu::123d26f5-cb7f-49a1-b536-e8dd6f557575" providerId="AD" clId="Web-{055396CF-54CF-F79F-C360-3ACA32A02B2F}" dt="2024-05-19T12:44:01.547" v="606" actId="1076"/>
        <pc:sldMkLst>
          <pc:docMk/>
          <pc:sldMk cId="601682659" sldId="273"/>
        </pc:sldMkLst>
        <pc:spChg chg="mod">
          <ac:chgData name="Kurt Van Den Bremt" userId="S::kurt@bluedrops.eu::123d26f5-cb7f-49a1-b536-e8dd6f557575" providerId="AD" clId="Web-{055396CF-54CF-F79F-C360-3ACA32A02B2F}" dt="2024-05-19T12:44:01.532" v="604" actId="1076"/>
          <ac:spMkLst>
            <pc:docMk/>
            <pc:sldMk cId="601682659" sldId="273"/>
            <ac:spMk id="6" creationId="{4CCEF4BA-3F8E-795E-0AE2-98875C5D477E}"/>
          </ac:spMkLst>
        </pc:spChg>
        <pc:spChg chg="del">
          <ac:chgData name="Kurt Van Den Bremt" userId="S::kurt@bluedrops.eu::123d26f5-cb7f-49a1-b536-e8dd6f557575" providerId="AD" clId="Web-{055396CF-54CF-F79F-C360-3ACA32A02B2F}" dt="2024-05-19T12:43:38.234" v="603"/>
          <ac:spMkLst>
            <pc:docMk/>
            <pc:sldMk cId="601682659" sldId="273"/>
            <ac:spMk id="7" creationId="{6D88F141-2D91-A7B8-6FCD-13B0624D58D4}"/>
          </ac:spMkLst>
        </pc:spChg>
        <pc:spChg chg="del">
          <ac:chgData name="Kurt Van Den Bremt" userId="S::kurt@bluedrops.eu::123d26f5-cb7f-49a1-b536-e8dd6f557575" providerId="AD" clId="Web-{055396CF-54CF-F79F-C360-3ACA32A02B2F}" dt="2024-05-19T12:43:38.234" v="597"/>
          <ac:spMkLst>
            <pc:docMk/>
            <pc:sldMk cId="601682659" sldId="273"/>
            <ac:spMk id="14" creationId="{1FA83808-4594-3CCB-1A58-648E372E649B}"/>
          </ac:spMkLst>
        </pc:spChg>
        <pc:spChg chg="mod">
          <ac:chgData name="Kurt Van Den Bremt" userId="S::kurt@bluedrops.eu::123d26f5-cb7f-49a1-b536-e8dd6f557575" providerId="AD" clId="Web-{055396CF-54CF-F79F-C360-3ACA32A02B2F}" dt="2024-05-19T12:44:01.532" v="605" actId="1076"/>
          <ac:spMkLst>
            <pc:docMk/>
            <pc:sldMk cId="601682659" sldId="273"/>
            <ac:spMk id="15" creationId="{B95CAF57-CEF2-62E7-3502-B73D62560B38}"/>
          </ac:spMkLst>
        </pc:spChg>
        <pc:spChg chg="del">
          <ac:chgData name="Kurt Van Den Bremt" userId="S::kurt@bluedrops.eu::123d26f5-cb7f-49a1-b536-e8dd6f557575" providerId="AD" clId="Web-{055396CF-54CF-F79F-C360-3ACA32A02B2F}" dt="2024-05-19T12:43:38.234" v="601"/>
          <ac:spMkLst>
            <pc:docMk/>
            <pc:sldMk cId="601682659" sldId="273"/>
            <ac:spMk id="23" creationId="{36CC0D3B-4A3B-E457-972C-D309CDBA3067}"/>
          </ac:spMkLst>
        </pc:spChg>
        <pc:spChg chg="del">
          <ac:chgData name="Kurt Van Den Bremt" userId="S::kurt@bluedrops.eu::123d26f5-cb7f-49a1-b536-e8dd6f557575" providerId="AD" clId="Web-{055396CF-54CF-F79F-C360-3ACA32A02B2F}" dt="2024-05-19T12:43:38.234" v="600"/>
          <ac:spMkLst>
            <pc:docMk/>
            <pc:sldMk cId="601682659" sldId="273"/>
            <ac:spMk id="25" creationId="{433EDF49-4C5B-18E7-9379-6E4803158E4D}"/>
          </ac:spMkLst>
        </pc:spChg>
        <pc:spChg chg="del">
          <ac:chgData name="Kurt Van Den Bremt" userId="S::kurt@bluedrops.eu::123d26f5-cb7f-49a1-b536-e8dd6f557575" providerId="AD" clId="Web-{055396CF-54CF-F79F-C360-3ACA32A02B2F}" dt="2024-05-19T12:43:38.234" v="599"/>
          <ac:spMkLst>
            <pc:docMk/>
            <pc:sldMk cId="601682659" sldId="273"/>
            <ac:spMk id="27" creationId="{1AA86EE2-BC6C-6D70-D7D2-C03BCEB3D182}"/>
          </ac:spMkLst>
        </pc:spChg>
        <pc:picChg chg="del">
          <ac:chgData name="Kurt Van Den Bremt" userId="S::kurt@bluedrops.eu::123d26f5-cb7f-49a1-b536-e8dd6f557575" providerId="AD" clId="Web-{055396CF-54CF-F79F-C360-3ACA32A02B2F}" dt="2024-05-19T12:43:38.234" v="598"/>
          <ac:picMkLst>
            <pc:docMk/>
            <pc:sldMk cId="601682659" sldId="273"/>
            <ac:picMk id="13" creationId="{EFB71F3F-E17D-31F5-6E3B-DBE9D1B96F37}"/>
          </ac:picMkLst>
        </pc:picChg>
        <pc:picChg chg="mod">
          <ac:chgData name="Kurt Van Den Bremt" userId="S::kurt@bluedrops.eu::123d26f5-cb7f-49a1-b536-e8dd6f557575" providerId="AD" clId="Web-{055396CF-54CF-F79F-C360-3ACA32A02B2F}" dt="2024-05-19T12:44:01.547" v="606" actId="1076"/>
          <ac:picMkLst>
            <pc:docMk/>
            <pc:sldMk cId="601682659" sldId="273"/>
            <ac:picMk id="16" creationId="{0BE34796-2137-F223-EC9F-1A4DC3DF67B8}"/>
          </ac:picMkLst>
        </pc:picChg>
        <pc:picChg chg="del">
          <ac:chgData name="Kurt Van Den Bremt" userId="S::kurt@bluedrops.eu::123d26f5-cb7f-49a1-b536-e8dd6f557575" providerId="AD" clId="Web-{055396CF-54CF-F79F-C360-3ACA32A02B2F}" dt="2024-05-19T12:43:38.234" v="602"/>
          <ac:picMkLst>
            <pc:docMk/>
            <pc:sldMk cId="601682659" sldId="273"/>
            <ac:picMk id="22" creationId="{17A054EF-02F7-A66E-3D2D-1B6FFF2BAEBF}"/>
          </ac:picMkLst>
        </pc:picChg>
      </pc:sldChg>
      <pc:sldChg chg="modSp add replId">
        <pc:chgData name="Kurt Van Den Bremt" userId="S::kurt@bluedrops.eu::123d26f5-cb7f-49a1-b536-e8dd6f557575" providerId="AD" clId="Web-{055396CF-54CF-F79F-C360-3ACA32A02B2F}" dt="2024-05-19T12:46:24.975" v="616" actId="20577"/>
        <pc:sldMkLst>
          <pc:docMk/>
          <pc:sldMk cId="2203882714" sldId="274"/>
        </pc:sldMkLst>
        <pc:spChg chg="mod">
          <ac:chgData name="Kurt Van Den Bremt" userId="S::kurt@bluedrops.eu::123d26f5-cb7f-49a1-b536-e8dd6f557575" providerId="AD" clId="Web-{055396CF-54CF-F79F-C360-3ACA32A02B2F}" dt="2024-05-19T12:46:24.975" v="616" actId="20577"/>
          <ac:spMkLst>
            <pc:docMk/>
            <pc:sldMk cId="2203882714" sldId="274"/>
            <ac:spMk id="3" creationId="{31B061E6-E58B-B2CE-47F0-30B890BD0F36}"/>
          </ac:spMkLst>
        </pc:spChg>
      </pc:sldChg>
    </pc:docChg>
  </pc:docChgLst>
  <pc:docChgLst>
    <pc:chgData name="Kurt Van Den Bremt" userId="S::kurt@bluedrops.eu::123d26f5-cb7f-49a1-b536-e8dd6f557575" providerId="AD" clId="Web-{3622E7F3-5745-3AF2-354D-ABD4B7439216}"/>
    <pc:docChg chg="addSld modSld sldOrd">
      <pc:chgData name="Kurt Van Den Bremt" userId="S::kurt@bluedrops.eu::123d26f5-cb7f-49a1-b536-e8dd6f557575" providerId="AD" clId="Web-{3622E7F3-5745-3AF2-354D-ABD4B7439216}" dt="2024-05-15T11:34:14.606" v="1656" actId="20577"/>
      <pc:docMkLst>
        <pc:docMk/>
      </pc:docMkLst>
      <pc:sldChg chg="delSp modSp">
        <pc:chgData name="Kurt Van Den Bremt" userId="S::kurt@bluedrops.eu::123d26f5-cb7f-49a1-b536-e8dd6f557575" providerId="AD" clId="Web-{3622E7F3-5745-3AF2-354D-ABD4B7439216}" dt="2024-05-15T11:16:05.893" v="1616" actId="20577"/>
        <pc:sldMkLst>
          <pc:docMk/>
          <pc:sldMk cId="3351439039" sldId="256"/>
        </pc:sldMkLst>
        <pc:spChg chg="del mod">
          <ac:chgData name="Kurt Van Den Bremt" userId="S::kurt@bluedrops.eu::123d26f5-cb7f-49a1-b536-e8dd6f557575" providerId="AD" clId="Web-{3622E7F3-5745-3AF2-354D-ABD4B7439216}" dt="2024-05-15T10:39:25.218" v="734"/>
          <ac:spMkLst>
            <pc:docMk/>
            <pc:sldMk cId="3351439039" sldId="256"/>
            <ac:spMk id="5" creationId="{CE31BB49-C1C6-8CD2-B5B5-44B122F94604}"/>
          </ac:spMkLst>
        </pc:spChg>
        <pc:spChg chg="mod">
          <ac:chgData name="Kurt Van Den Bremt" userId="S::kurt@bluedrops.eu::123d26f5-cb7f-49a1-b536-e8dd6f557575" providerId="AD" clId="Web-{3622E7F3-5745-3AF2-354D-ABD4B7439216}" dt="2024-05-15T10:21:07.381" v="11" actId="1076"/>
          <ac:spMkLst>
            <pc:docMk/>
            <pc:sldMk cId="3351439039" sldId="256"/>
            <ac:spMk id="7" creationId="{6D88F141-2D91-A7B8-6FCD-13B0624D58D4}"/>
          </ac:spMkLst>
        </pc:spChg>
        <pc:spChg chg="mod">
          <ac:chgData name="Kurt Van Den Bremt" userId="S::kurt@bluedrops.eu::123d26f5-cb7f-49a1-b536-e8dd6f557575" providerId="AD" clId="Web-{3622E7F3-5745-3AF2-354D-ABD4B7439216}" dt="2024-05-15T10:40:40.221" v="761" actId="1076"/>
          <ac:spMkLst>
            <pc:docMk/>
            <pc:sldMk cId="3351439039" sldId="256"/>
            <ac:spMk id="11" creationId="{E87EA12B-1CD2-35C9-DDA2-AAD4F026B0BB}"/>
          </ac:spMkLst>
        </pc:spChg>
        <pc:spChg chg="mod">
          <ac:chgData name="Kurt Van Den Bremt" userId="S::kurt@bluedrops.eu::123d26f5-cb7f-49a1-b536-e8dd6f557575" providerId="AD" clId="Web-{3622E7F3-5745-3AF2-354D-ABD4B7439216}" dt="2024-05-15T11:16:05.893" v="1616" actId="20577"/>
          <ac:spMkLst>
            <pc:docMk/>
            <pc:sldMk cId="3351439039" sldId="256"/>
            <ac:spMk id="15" creationId="{B95CAF57-CEF2-62E7-3502-B73D62560B38}"/>
          </ac:spMkLst>
        </pc:spChg>
        <pc:spChg chg="mod">
          <ac:chgData name="Kurt Van Den Bremt" userId="S::kurt@bluedrops.eu::123d26f5-cb7f-49a1-b536-e8dd6f557575" providerId="AD" clId="Web-{3622E7F3-5745-3AF2-354D-ABD4B7439216}" dt="2024-05-15T10:40:55.878" v="770" actId="20577"/>
          <ac:spMkLst>
            <pc:docMk/>
            <pc:sldMk cId="3351439039" sldId="256"/>
            <ac:spMk id="32" creationId="{5AEC7905-CD1F-EB3D-9BA4-D3DF2935D8BE}"/>
          </ac:spMkLst>
        </pc:spChg>
        <pc:picChg chg="del">
          <ac:chgData name="Kurt Van Den Bremt" userId="S::kurt@bluedrops.eu::123d26f5-cb7f-49a1-b536-e8dd6f557575" providerId="AD" clId="Web-{3622E7F3-5745-3AF2-354D-ABD4B7439216}" dt="2024-05-15T10:20:55.834" v="10"/>
          <ac:picMkLst>
            <pc:docMk/>
            <pc:sldMk cId="3351439039" sldId="256"/>
            <ac:picMk id="4" creationId="{D59B7D2F-2978-F803-4C49-7DDBF036E277}"/>
          </ac:picMkLst>
        </pc:picChg>
        <pc:picChg chg="mod">
          <ac:chgData name="Kurt Van Den Bremt" userId="S::kurt@bluedrops.eu::123d26f5-cb7f-49a1-b536-e8dd6f557575" providerId="AD" clId="Web-{3622E7F3-5745-3AF2-354D-ABD4B7439216}" dt="2024-05-15T11:14:07.436" v="1600" actId="14100"/>
          <ac:picMkLst>
            <pc:docMk/>
            <pc:sldMk cId="3351439039" sldId="256"/>
            <ac:picMk id="9" creationId="{BFEA6D02-82B3-5F65-0819-99716E405BB1}"/>
          </ac:picMkLst>
        </pc:picChg>
        <pc:picChg chg="mod">
          <ac:chgData name="Kurt Van Den Bremt" userId="S::kurt@bluedrops.eu::123d26f5-cb7f-49a1-b536-e8dd6f557575" providerId="AD" clId="Web-{3622E7F3-5745-3AF2-354D-ABD4B7439216}" dt="2024-05-15T11:14:10.217" v="1601" actId="1076"/>
          <ac:picMkLst>
            <pc:docMk/>
            <pc:sldMk cId="3351439039" sldId="256"/>
            <ac:picMk id="10" creationId="{2B81025A-8414-7D7F-5296-679C3048D5F9}"/>
          </ac:picMkLst>
        </pc:picChg>
        <pc:picChg chg="mod">
          <ac:chgData name="Kurt Van Den Bremt" userId="S::kurt@bluedrops.eu::123d26f5-cb7f-49a1-b536-e8dd6f557575" providerId="AD" clId="Web-{3622E7F3-5745-3AF2-354D-ABD4B7439216}" dt="2024-05-15T11:14:15.342" v="1602" actId="14100"/>
          <ac:picMkLst>
            <pc:docMk/>
            <pc:sldMk cId="3351439039" sldId="256"/>
            <ac:picMk id="30" creationId="{4A5BDD13-C704-55DE-774F-907E33E4DBDD}"/>
          </ac:picMkLst>
        </pc:picChg>
        <pc:picChg chg="mod">
          <ac:chgData name="Kurt Van Den Bremt" userId="S::kurt@bluedrops.eu::123d26f5-cb7f-49a1-b536-e8dd6f557575" providerId="AD" clId="Web-{3622E7F3-5745-3AF2-354D-ABD4B7439216}" dt="2024-05-15T11:14:22.640" v="1604" actId="14100"/>
          <ac:picMkLst>
            <pc:docMk/>
            <pc:sldMk cId="3351439039" sldId="256"/>
            <ac:picMk id="31" creationId="{93D4A418-87C8-0862-CB82-B03CBE54F72F}"/>
          </ac:picMkLst>
        </pc:picChg>
      </pc:sldChg>
      <pc:sldChg chg="modSp ord">
        <pc:chgData name="Kurt Van Den Bremt" userId="S::kurt@bluedrops.eu::123d26f5-cb7f-49a1-b536-e8dd6f557575" providerId="AD" clId="Web-{3622E7F3-5745-3AF2-354D-ABD4B7439216}" dt="2024-05-15T11:11:51.556" v="1582" actId="1076"/>
        <pc:sldMkLst>
          <pc:docMk/>
          <pc:sldMk cId="2767095638" sldId="257"/>
        </pc:sldMkLst>
        <pc:spChg chg="mod">
          <ac:chgData name="Kurt Van Den Bremt" userId="S::kurt@bluedrops.eu::123d26f5-cb7f-49a1-b536-e8dd6f557575" providerId="AD" clId="Web-{3622E7F3-5745-3AF2-354D-ABD4B7439216}" dt="2024-05-15T11:11:20.570" v="1573" actId="1076"/>
          <ac:spMkLst>
            <pc:docMk/>
            <pc:sldMk cId="2767095638" sldId="257"/>
            <ac:spMk id="5" creationId="{E4300048-0D7F-5147-3F81-EC9EE06F3B6B}"/>
          </ac:spMkLst>
        </pc:spChg>
        <pc:spChg chg="mod">
          <ac:chgData name="Kurt Van Den Bremt" userId="S::kurt@bluedrops.eu::123d26f5-cb7f-49a1-b536-e8dd6f557575" providerId="AD" clId="Web-{3622E7F3-5745-3AF2-354D-ABD4B7439216}" dt="2024-05-15T11:11:29.008" v="1575" actId="1076"/>
          <ac:spMkLst>
            <pc:docMk/>
            <pc:sldMk cId="2767095638" sldId="257"/>
            <ac:spMk id="8" creationId="{BAC44987-5D21-F9EF-DFA7-95CB8C4C146E}"/>
          </ac:spMkLst>
        </pc:spChg>
        <pc:spChg chg="mod">
          <ac:chgData name="Kurt Van Den Bremt" userId="S::kurt@bluedrops.eu::123d26f5-cb7f-49a1-b536-e8dd6f557575" providerId="AD" clId="Web-{3622E7F3-5745-3AF2-354D-ABD4B7439216}" dt="2024-05-15T11:11:39.743" v="1580" actId="1076"/>
          <ac:spMkLst>
            <pc:docMk/>
            <pc:sldMk cId="2767095638" sldId="257"/>
            <ac:spMk id="13" creationId="{D55E7C35-0130-AB45-905F-102AA8303F82}"/>
          </ac:spMkLst>
        </pc:spChg>
        <pc:spChg chg="mod">
          <ac:chgData name="Kurt Van Den Bremt" userId="S::kurt@bluedrops.eu::123d26f5-cb7f-49a1-b536-e8dd6f557575" providerId="AD" clId="Web-{3622E7F3-5745-3AF2-354D-ABD4B7439216}" dt="2024-05-15T11:11:51.556" v="1582" actId="1076"/>
          <ac:spMkLst>
            <pc:docMk/>
            <pc:sldMk cId="2767095638" sldId="257"/>
            <ac:spMk id="14" creationId="{41490547-B45C-A3DB-245F-FEC277F6BA96}"/>
          </ac:spMkLst>
        </pc:spChg>
        <pc:spChg chg="mod">
          <ac:chgData name="Kurt Van Den Bremt" userId="S::kurt@bluedrops.eu::123d26f5-cb7f-49a1-b536-e8dd6f557575" providerId="AD" clId="Web-{3622E7F3-5745-3AF2-354D-ABD4B7439216}" dt="2024-05-15T11:11:29.055" v="1577" actId="1076"/>
          <ac:spMkLst>
            <pc:docMk/>
            <pc:sldMk cId="2767095638" sldId="257"/>
            <ac:spMk id="16" creationId="{F6120E70-DBE6-896E-DEF9-5F8D4945ECAE}"/>
          </ac:spMkLst>
        </pc:spChg>
        <pc:spChg chg="mod">
          <ac:chgData name="Kurt Van Den Bremt" userId="S::kurt@bluedrops.eu::123d26f5-cb7f-49a1-b536-e8dd6f557575" providerId="AD" clId="Web-{3622E7F3-5745-3AF2-354D-ABD4B7439216}" dt="2024-05-15T11:11:29.055" v="1578" actId="1076"/>
          <ac:spMkLst>
            <pc:docMk/>
            <pc:sldMk cId="2767095638" sldId="257"/>
            <ac:spMk id="19" creationId="{DA4ED7D5-1084-B217-3836-2697BF36CB11}"/>
          </ac:spMkLst>
        </pc:spChg>
        <pc:picChg chg="mod">
          <ac:chgData name="Kurt Van Den Bremt" userId="S::kurt@bluedrops.eu::123d26f5-cb7f-49a1-b536-e8dd6f557575" providerId="AD" clId="Web-{3622E7F3-5745-3AF2-354D-ABD4B7439216}" dt="2024-05-15T11:11:28.993" v="1574" actId="1076"/>
          <ac:picMkLst>
            <pc:docMk/>
            <pc:sldMk cId="2767095638" sldId="257"/>
            <ac:picMk id="6" creationId="{5A169A90-1C2B-7DFF-0112-BAD44A6F71D9}"/>
          </ac:picMkLst>
        </pc:picChg>
        <pc:picChg chg="mod">
          <ac:chgData name="Kurt Van Den Bremt" userId="S::kurt@bluedrops.eu::123d26f5-cb7f-49a1-b536-e8dd6f557575" providerId="AD" clId="Web-{3622E7F3-5745-3AF2-354D-ABD4B7439216}" dt="2024-05-15T11:11:39.727" v="1579" actId="1076"/>
          <ac:picMkLst>
            <pc:docMk/>
            <pc:sldMk cId="2767095638" sldId="257"/>
            <ac:picMk id="11" creationId="{DA7F5AA8-FDA4-84DD-D2CA-0C1E40B767ED}"/>
          </ac:picMkLst>
        </pc:picChg>
        <pc:picChg chg="mod">
          <ac:chgData name="Kurt Van Den Bremt" userId="S::kurt@bluedrops.eu::123d26f5-cb7f-49a1-b536-e8dd6f557575" providerId="AD" clId="Web-{3622E7F3-5745-3AF2-354D-ABD4B7439216}" dt="2024-05-15T11:11:51.540" v="1581" actId="1076"/>
          <ac:picMkLst>
            <pc:docMk/>
            <pc:sldMk cId="2767095638" sldId="257"/>
            <ac:picMk id="12" creationId="{C6CBBB01-062E-2AD9-C6CA-8C73EAA499E9}"/>
          </ac:picMkLst>
        </pc:picChg>
        <pc:picChg chg="mod">
          <ac:chgData name="Kurt Van Den Bremt" userId="S::kurt@bluedrops.eu::123d26f5-cb7f-49a1-b536-e8dd6f557575" providerId="AD" clId="Web-{3622E7F3-5745-3AF2-354D-ABD4B7439216}" dt="2024-05-15T11:11:29.040" v="1576" actId="1076"/>
          <ac:picMkLst>
            <pc:docMk/>
            <pc:sldMk cId="2767095638" sldId="257"/>
            <ac:picMk id="15" creationId="{0FEF29BF-A438-13A3-901C-D714D45D3468}"/>
          </ac:picMkLst>
        </pc:picChg>
      </pc:sldChg>
      <pc:sldChg chg="modSp">
        <pc:chgData name="Kurt Van Den Bremt" userId="S::kurt@bluedrops.eu::123d26f5-cb7f-49a1-b536-e8dd6f557575" providerId="AD" clId="Web-{3622E7F3-5745-3AF2-354D-ABD4B7439216}" dt="2024-05-15T11:11:04.226" v="1572" actId="1076"/>
        <pc:sldMkLst>
          <pc:docMk/>
          <pc:sldMk cId="4135223098" sldId="258"/>
        </pc:sldMkLst>
        <pc:spChg chg="mod">
          <ac:chgData name="Kurt Van Den Bremt" userId="S::kurt@bluedrops.eu::123d26f5-cb7f-49a1-b536-e8dd6f557575" providerId="AD" clId="Web-{3622E7F3-5745-3AF2-354D-ABD4B7439216}" dt="2024-05-15T11:10:37.038" v="1568" actId="1076"/>
          <ac:spMkLst>
            <pc:docMk/>
            <pc:sldMk cId="4135223098" sldId="258"/>
            <ac:spMk id="3" creationId="{5BA697DC-1149-1B5A-6481-BF6EACC68A84}"/>
          </ac:spMkLst>
        </pc:spChg>
        <pc:spChg chg="mod">
          <ac:chgData name="Kurt Van Den Bremt" userId="S::kurt@bluedrops.eu::123d26f5-cb7f-49a1-b536-e8dd6f557575" providerId="AD" clId="Web-{3622E7F3-5745-3AF2-354D-ABD4B7439216}" dt="2024-05-15T11:10:45.007" v="1569" actId="1076"/>
          <ac:spMkLst>
            <pc:docMk/>
            <pc:sldMk cId="4135223098" sldId="258"/>
            <ac:spMk id="5" creationId="{74080644-6E17-CF9C-D00C-D6590E7ED89E}"/>
          </ac:spMkLst>
        </pc:spChg>
        <pc:spChg chg="mod">
          <ac:chgData name="Kurt Van Den Bremt" userId="S::kurt@bluedrops.eu::123d26f5-cb7f-49a1-b536-e8dd6f557575" providerId="AD" clId="Web-{3622E7F3-5745-3AF2-354D-ABD4B7439216}" dt="2024-05-15T11:11:04.226" v="1572" actId="1076"/>
          <ac:spMkLst>
            <pc:docMk/>
            <pc:sldMk cId="4135223098" sldId="258"/>
            <ac:spMk id="7" creationId="{7AE8040B-5941-C3CC-8305-6B9FCF30E838}"/>
          </ac:spMkLst>
        </pc:spChg>
        <pc:spChg chg="mod">
          <ac:chgData name="Kurt Van Den Bremt" userId="S::kurt@bluedrops.eu::123d26f5-cb7f-49a1-b536-e8dd6f557575" providerId="AD" clId="Web-{3622E7F3-5745-3AF2-354D-ABD4B7439216}" dt="2024-05-15T11:10:29.084" v="1567" actId="1076"/>
          <ac:spMkLst>
            <pc:docMk/>
            <pc:sldMk cId="4135223098" sldId="258"/>
            <ac:spMk id="15" creationId="{2F7622F6-3A15-2A29-9892-B4589F421D46}"/>
          </ac:spMkLst>
        </pc:spChg>
      </pc:sldChg>
      <pc:sldChg chg="addSp delSp modSp">
        <pc:chgData name="Kurt Van Den Bremt" userId="S::kurt@bluedrops.eu::123d26f5-cb7f-49a1-b536-e8dd6f557575" providerId="AD" clId="Web-{3622E7F3-5745-3AF2-354D-ABD4B7439216}" dt="2024-05-15T11:14:02.264" v="1599" actId="20577"/>
        <pc:sldMkLst>
          <pc:docMk/>
          <pc:sldMk cId="1374489389" sldId="259"/>
        </pc:sldMkLst>
        <pc:spChg chg="mod">
          <ac:chgData name="Kurt Van Den Bremt" userId="S::kurt@bluedrops.eu::123d26f5-cb7f-49a1-b536-e8dd6f557575" providerId="AD" clId="Web-{3622E7F3-5745-3AF2-354D-ABD4B7439216}" dt="2024-05-15T11:12:13.400" v="1590" actId="1076"/>
          <ac:spMkLst>
            <pc:docMk/>
            <pc:sldMk cId="1374489389" sldId="259"/>
            <ac:spMk id="10" creationId="{A122BE34-33A6-EBDA-8F92-6FAA0FF0AEAC}"/>
          </ac:spMkLst>
        </pc:spChg>
        <pc:spChg chg="mod">
          <ac:chgData name="Kurt Van Den Bremt" userId="S::kurt@bluedrops.eu::123d26f5-cb7f-49a1-b536-e8dd6f557575" providerId="AD" clId="Web-{3622E7F3-5745-3AF2-354D-ABD4B7439216}" dt="2024-05-15T11:14:02.264" v="1599" actId="20577"/>
          <ac:spMkLst>
            <pc:docMk/>
            <pc:sldMk cId="1374489389" sldId="259"/>
            <ac:spMk id="15" creationId="{2F7622F6-3A15-2A29-9892-B4589F421D46}"/>
          </ac:spMkLst>
        </pc:spChg>
        <pc:picChg chg="add mod">
          <ac:chgData name="Kurt Van Den Bremt" userId="S::kurt@bluedrops.eu::123d26f5-cb7f-49a1-b536-e8dd6f557575" providerId="AD" clId="Web-{3622E7F3-5745-3AF2-354D-ABD4B7439216}" dt="2024-05-15T11:13:17.950" v="1595" actId="1076"/>
          <ac:picMkLst>
            <pc:docMk/>
            <pc:sldMk cId="1374489389" sldId="259"/>
            <ac:picMk id="4" creationId="{A1B48034-6B91-B7F7-173E-BF86C50909E2}"/>
          </ac:picMkLst>
        </pc:picChg>
        <pc:picChg chg="del">
          <ac:chgData name="Kurt Van Den Bremt" userId="S::kurt@bluedrops.eu::123d26f5-cb7f-49a1-b536-e8dd6f557575" providerId="AD" clId="Web-{3622E7F3-5745-3AF2-354D-ABD4B7439216}" dt="2024-05-15T11:13:03.621" v="1591"/>
          <ac:picMkLst>
            <pc:docMk/>
            <pc:sldMk cId="1374489389" sldId="259"/>
            <ac:picMk id="6" creationId="{121E4B63-05D1-EA6B-5D4B-0AF5DC05B644}"/>
          </ac:picMkLst>
        </pc:picChg>
        <pc:picChg chg="del">
          <ac:chgData name="Kurt Van Den Bremt" userId="S::kurt@bluedrops.eu::123d26f5-cb7f-49a1-b536-e8dd6f557575" providerId="AD" clId="Web-{3622E7F3-5745-3AF2-354D-ABD4B7439216}" dt="2024-05-15T11:13:05.027" v="1592"/>
          <ac:picMkLst>
            <pc:docMk/>
            <pc:sldMk cId="1374489389" sldId="259"/>
            <ac:picMk id="8" creationId="{7CCFFD56-F911-2535-0016-2BB35EC1CD6C}"/>
          </ac:picMkLst>
        </pc:picChg>
      </pc:sldChg>
      <pc:sldChg chg="delSp modSp">
        <pc:chgData name="Kurt Van Den Bremt" userId="S::kurt@bluedrops.eu::123d26f5-cb7f-49a1-b536-e8dd6f557575" providerId="AD" clId="Web-{3622E7F3-5745-3AF2-354D-ABD4B7439216}" dt="2024-05-15T11:10:55.616" v="1571"/>
        <pc:sldMkLst>
          <pc:docMk/>
          <pc:sldMk cId="1314888382" sldId="262"/>
        </pc:sldMkLst>
        <pc:spChg chg="mod">
          <ac:chgData name="Kurt Van Den Bremt" userId="S::kurt@bluedrops.eu::123d26f5-cb7f-49a1-b536-e8dd6f557575" providerId="AD" clId="Web-{3622E7F3-5745-3AF2-354D-ABD4B7439216}" dt="2024-05-15T11:10:53.054" v="1570" actId="1076"/>
          <ac:spMkLst>
            <pc:docMk/>
            <pc:sldMk cId="1314888382" sldId="262"/>
            <ac:spMk id="7" creationId="{7AE8040B-5941-C3CC-8305-6B9FCF30E838}"/>
          </ac:spMkLst>
        </pc:spChg>
        <pc:spChg chg="del">
          <ac:chgData name="Kurt Van Den Bremt" userId="S::kurt@bluedrops.eu::123d26f5-cb7f-49a1-b536-e8dd6f557575" providerId="AD" clId="Web-{3622E7F3-5745-3AF2-354D-ABD4B7439216}" dt="2024-05-15T11:10:55.616" v="1571"/>
          <ac:spMkLst>
            <pc:docMk/>
            <pc:sldMk cId="1314888382" sldId="262"/>
            <ac:spMk id="17" creationId="{346064D4-94E7-C87E-0881-09F00BDD78F3}"/>
          </ac:spMkLst>
        </pc:spChg>
      </pc:sldChg>
      <pc:sldChg chg="addSp modSp new">
        <pc:chgData name="Kurt Van Den Bremt" userId="S::kurt@bluedrops.eu::123d26f5-cb7f-49a1-b536-e8dd6f557575" providerId="AD" clId="Web-{3622E7F3-5745-3AF2-354D-ABD4B7439216}" dt="2024-05-15T10:32:26.578" v="611" actId="20577"/>
        <pc:sldMkLst>
          <pc:docMk/>
          <pc:sldMk cId="1905345644" sldId="263"/>
        </pc:sldMkLst>
        <pc:spChg chg="add mod">
          <ac:chgData name="Kurt Van Den Bremt" userId="S::kurt@bluedrops.eu::123d26f5-cb7f-49a1-b536-e8dd6f557575" providerId="AD" clId="Web-{3622E7F3-5745-3AF2-354D-ABD4B7439216}" dt="2024-05-15T10:22:16.868" v="87" actId="14100"/>
          <ac:spMkLst>
            <pc:docMk/>
            <pc:sldMk cId="1905345644" sldId="263"/>
            <ac:spMk id="4" creationId="{39AC52C1-6694-8321-43E7-EAFA118A1E8C}"/>
          </ac:spMkLst>
        </pc:spChg>
        <pc:spChg chg="add mod">
          <ac:chgData name="Kurt Van Den Bremt" userId="S::kurt@bluedrops.eu::123d26f5-cb7f-49a1-b536-e8dd6f557575" providerId="AD" clId="Web-{3622E7F3-5745-3AF2-354D-ABD4B7439216}" dt="2024-05-15T10:30:41.605" v="536" actId="1076"/>
          <ac:spMkLst>
            <pc:docMk/>
            <pc:sldMk cId="1905345644" sldId="263"/>
            <ac:spMk id="8" creationId="{145D653A-37EA-EE06-F29F-1FBD407B1B5E}"/>
          </ac:spMkLst>
        </pc:spChg>
        <pc:spChg chg="add mod">
          <ac:chgData name="Kurt Van Den Bremt" userId="S::kurt@bluedrops.eu::123d26f5-cb7f-49a1-b536-e8dd6f557575" providerId="AD" clId="Web-{3622E7F3-5745-3AF2-354D-ABD4B7439216}" dt="2024-05-15T10:32:26.578" v="611" actId="20577"/>
          <ac:spMkLst>
            <pc:docMk/>
            <pc:sldMk cId="1905345644" sldId="263"/>
            <ac:spMk id="9" creationId="{25BBDA36-BC46-AFFA-92AA-99326C4656D7}"/>
          </ac:spMkLst>
        </pc:spChg>
        <pc:picChg chg="add mod">
          <ac:chgData name="Kurt Van Den Bremt" userId="S::kurt@bluedrops.eu::123d26f5-cb7f-49a1-b536-e8dd6f557575" providerId="AD" clId="Web-{3622E7F3-5745-3AF2-354D-ABD4B7439216}" dt="2024-05-15T10:22:23.681" v="88" actId="1076"/>
          <ac:picMkLst>
            <pc:docMk/>
            <pc:sldMk cId="1905345644" sldId="263"/>
            <ac:picMk id="2" creationId="{3ED776CF-5ED3-7E79-8EC8-B1601E993E65}"/>
          </ac:picMkLst>
        </pc:picChg>
        <pc:cxnChg chg="add mod">
          <ac:chgData name="Kurt Van Den Bremt" userId="S::kurt@bluedrops.eu::123d26f5-cb7f-49a1-b536-e8dd6f557575" providerId="AD" clId="Web-{3622E7F3-5745-3AF2-354D-ABD4B7439216}" dt="2024-05-15T10:30:51.574" v="538" actId="14100"/>
          <ac:cxnSpMkLst>
            <pc:docMk/>
            <pc:sldMk cId="1905345644" sldId="263"/>
            <ac:cxnSpMk id="5" creationId="{68BE2B1B-D185-3C89-DE2B-BEEFD382943D}"/>
          </ac:cxnSpMkLst>
        </pc:cxnChg>
        <pc:cxnChg chg="add mod">
          <ac:chgData name="Kurt Van Den Bremt" userId="S::kurt@bluedrops.eu::123d26f5-cb7f-49a1-b536-e8dd6f557575" providerId="AD" clId="Web-{3622E7F3-5745-3AF2-354D-ABD4B7439216}" dt="2024-05-15T10:30:56.528" v="539" actId="14100"/>
          <ac:cxnSpMkLst>
            <pc:docMk/>
            <pc:sldMk cId="1905345644" sldId="263"/>
            <ac:cxnSpMk id="6" creationId="{BCEF5EF6-5EBE-503A-9913-E94E496593AB}"/>
          </ac:cxnSpMkLst>
        </pc:cxnChg>
      </pc:sldChg>
      <pc:sldChg chg="addSp modSp new">
        <pc:chgData name="Kurt Van Den Bremt" userId="S::kurt@bluedrops.eu::123d26f5-cb7f-49a1-b536-e8dd6f557575" providerId="AD" clId="Web-{3622E7F3-5745-3AF2-354D-ABD4B7439216}" dt="2024-05-15T11:09:55.036" v="1566" actId="1076"/>
        <pc:sldMkLst>
          <pc:docMk/>
          <pc:sldMk cId="1985410620" sldId="264"/>
        </pc:sldMkLst>
        <pc:spChg chg="add mod">
          <ac:chgData name="Kurt Van Den Bremt" userId="S::kurt@bluedrops.eu::123d26f5-cb7f-49a1-b536-e8dd6f557575" providerId="AD" clId="Web-{3622E7F3-5745-3AF2-354D-ABD4B7439216}" dt="2024-05-15T11:09:55.036" v="1566" actId="1076"/>
          <ac:spMkLst>
            <pc:docMk/>
            <pc:sldMk cId="1985410620" sldId="264"/>
            <ac:spMk id="3" creationId="{A3D67369-D49A-A288-48DA-D456ED2282C6}"/>
          </ac:spMkLst>
        </pc:spChg>
        <pc:picChg chg="add mod">
          <ac:chgData name="Kurt Van Den Bremt" userId="S::kurt@bluedrops.eu::123d26f5-cb7f-49a1-b536-e8dd6f557575" providerId="AD" clId="Web-{3622E7F3-5745-3AF2-354D-ABD4B7439216}" dt="2024-05-15T11:09:01.065" v="1562" actId="1076"/>
          <ac:picMkLst>
            <pc:docMk/>
            <pc:sldMk cId="1985410620" sldId="264"/>
            <ac:picMk id="4" creationId="{7189598D-3906-A7B4-6790-D86C8BADC0FF}"/>
          </ac:picMkLst>
        </pc:picChg>
        <pc:picChg chg="add mod">
          <ac:chgData name="Kurt Van Den Bremt" userId="S::kurt@bluedrops.eu::123d26f5-cb7f-49a1-b536-e8dd6f557575" providerId="AD" clId="Web-{3622E7F3-5745-3AF2-354D-ABD4B7439216}" dt="2024-05-15T11:09:48.067" v="1565" actId="1076"/>
          <ac:picMkLst>
            <pc:docMk/>
            <pc:sldMk cId="1985410620" sldId="264"/>
            <ac:picMk id="5" creationId="{84442007-AC90-1351-0401-18FE30470BC0}"/>
          </ac:picMkLst>
        </pc:picChg>
      </pc:sldChg>
      <pc:sldChg chg="addSp modSp new ord">
        <pc:chgData name="Kurt Van Den Bremt" userId="S::kurt@bluedrops.eu::123d26f5-cb7f-49a1-b536-e8dd6f557575" providerId="AD" clId="Web-{3622E7F3-5745-3AF2-354D-ABD4B7439216}" dt="2024-05-15T10:41:07.535" v="771"/>
        <pc:sldMkLst>
          <pc:docMk/>
          <pc:sldMk cId="176784837" sldId="265"/>
        </pc:sldMkLst>
        <pc:spChg chg="add mod">
          <ac:chgData name="Kurt Van Den Bremt" userId="S::kurt@bluedrops.eu::123d26f5-cb7f-49a1-b536-e8dd6f557575" providerId="AD" clId="Web-{3622E7F3-5745-3AF2-354D-ABD4B7439216}" dt="2024-05-15T10:35:02.427" v="648" actId="1076"/>
          <ac:spMkLst>
            <pc:docMk/>
            <pc:sldMk cId="176784837" sldId="265"/>
            <ac:spMk id="3" creationId="{22844082-D6E4-0003-3F1F-C34201FD070B}"/>
          </ac:spMkLst>
        </pc:spChg>
      </pc:sldChg>
      <pc:sldChg chg="addSp delSp modSp add replId">
        <pc:chgData name="Kurt Van Den Bremt" userId="S::kurt@bluedrops.eu::123d26f5-cb7f-49a1-b536-e8dd6f557575" providerId="AD" clId="Web-{3622E7F3-5745-3AF2-354D-ABD4B7439216}" dt="2024-05-15T11:30:06.987" v="1654"/>
        <pc:sldMkLst>
          <pc:docMk/>
          <pc:sldMk cId="3475792461" sldId="266"/>
        </pc:sldMkLst>
        <pc:spChg chg="mod">
          <ac:chgData name="Kurt Van Den Bremt" userId="S::kurt@bluedrops.eu::123d26f5-cb7f-49a1-b536-e8dd6f557575" providerId="AD" clId="Web-{3622E7F3-5745-3AF2-354D-ABD4B7439216}" dt="2024-05-15T10:35:14.553" v="651" actId="20577"/>
          <ac:spMkLst>
            <pc:docMk/>
            <pc:sldMk cId="3475792461" sldId="266"/>
            <ac:spMk id="3" creationId="{22844082-D6E4-0003-3F1F-C34201FD070B}"/>
          </ac:spMkLst>
        </pc:spChg>
        <pc:spChg chg="add del mod">
          <ac:chgData name="Kurt Van Den Bremt" userId="S::kurt@bluedrops.eu::123d26f5-cb7f-49a1-b536-e8dd6f557575" providerId="AD" clId="Web-{3622E7F3-5745-3AF2-354D-ABD4B7439216}" dt="2024-05-15T11:30:06.987" v="1652"/>
          <ac:spMkLst>
            <pc:docMk/>
            <pc:sldMk cId="3475792461" sldId="266"/>
            <ac:spMk id="5" creationId="{3200133C-F129-7F50-C491-4E55DAAA82A2}"/>
          </ac:spMkLst>
        </pc:spChg>
        <pc:spChg chg="add del mod ord">
          <ac:chgData name="Kurt Van Den Bremt" userId="S::kurt@bluedrops.eu::123d26f5-cb7f-49a1-b536-e8dd6f557575" providerId="AD" clId="Web-{3622E7F3-5745-3AF2-354D-ABD4B7439216}" dt="2024-05-15T11:30:06.987" v="1653"/>
          <ac:spMkLst>
            <pc:docMk/>
            <pc:sldMk cId="3475792461" sldId="266"/>
            <ac:spMk id="7" creationId="{BA8BFAB6-E4A9-5C93-354F-F40F8A570659}"/>
          </ac:spMkLst>
        </pc:spChg>
        <pc:spChg chg="add del mod">
          <ac:chgData name="Kurt Van Den Bremt" userId="S::kurt@bluedrops.eu::123d26f5-cb7f-49a1-b536-e8dd6f557575" providerId="AD" clId="Web-{3622E7F3-5745-3AF2-354D-ABD4B7439216}" dt="2024-05-15T11:30:06.987" v="1651"/>
          <ac:spMkLst>
            <pc:docMk/>
            <pc:sldMk cId="3475792461" sldId="266"/>
            <ac:spMk id="8" creationId="{1E70459B-CB67-4EBF-4447-B44A850590C3}"/>
          </ac:spMkLst>
        </pc:spChg>
        <pc:picChg chg="add del mod">
          <ac:chgData name="Kurt Van Den Bremt" userId="S::kurt@bluedrops.eu::123d26f5-cb7f-49a1-b536-e8dd6f557575" providerId="AD" clId="Web-{3622E7F3-5745-3AF2-354D-ABD4B7439216}" dt="2024-05-15T11:30:06.987" v="1654"/>
          <ac:picMkLst>
            <pc:docMk/>
            <pc:sldMk cId="3475792461" sldId="266"/>
            <ac:picMk id="2" creationId="{A53BDB22-9CC0-3CB6-0C9B-B76AD84C5885}"/>
          </ac:picMkLst>
        </pc:picChg>
        <pc:cxnChg chg="add del mod">
          <ac:chgData name="Kurt Van Den Bremt" userId="S::kurt@bluedrops.eu::123d26f5-cb7f-49a1-b536-e8dd6f557575" providerId="AD" clId="Web-{3622E7F3-5745-3AF2-354D-ABD4B7439216}" dt="2024-05-15T11:27:35.060" v="1627"/>
          <ac:cxnSpMkLst>
            <pc:docMk/>
            <pc:sldMk cId="3475792461" sldId="266"/>
            <ac:cxnSpMk id="6" creationId="{2D67B451-BFE8-EE41-79D3-BFA1B1175CBD}"/>
          </ac:cxnSpMkLst>
        </pc:cxnChg>
      </pc:sldChg>
      <pc:sldChg chg="addSp modSp new">
        <pc:chgData name="Kurt Van Den Bremt" userId="S::kurt@bluedrops.eu::123d26f5-cb7f-49a1-b536-e8dd6f557575" providerId="AD" clId="Web-{3622E7F3-5745-3AF2-354D-ABD4B7439216}" dt="2024-05-15T11:15:37.471" v="1612" actId="20577"/>
        <pc:sldMkLst>
          <pc:docMk/>
          <pc:sldMk cId="567556064" sldId="267"/>
        </pc:sldMkLst>
        <pc:spChg chg="add mod">
          <ac:chgData name="Kurt Van Den Bremt" userId="S::kurt@bluedrops.eu::123d26f5-cb7f-49a1-b536-e8dd6f557575" providerId="AD" clId="Web-{3622E7F3-5745-3AF2-354D-ABD4B7439216}" dt="2024-05-15T11:15:37.471" v="1612" actId="20577"/>
          <ac:spMkLst>
            <pc:docMk/>
            <pc:sldMk cId="567556064" sldId="267"/>
            <ac:spMk id="3" creationId="{31B061E6-E58B-B2CE-47F0-30B890BD0F36}"/>
          </ac:spMkLst>
        </pc:spChg>
      </pc:sldChg>
      <pc:sldChg chg="modSp add ord replId">
        <pc:chgData name="Kurt Van Den Bremt" userId="S::kurt@bluedrops.eu::123d26f5-cb7f-49a1-b536-e8dd6f557575" providerId="AD" clId="Web-{3622E7F3-5745-3AF2-354D-ABD4B7439216}" dt="2024-05-15T10:59:06.059" v="1209"/>
        <pc:sldMkLst>
          <pc:docMk/>
          <pc:sldMk cId="1877757026" sldId="268"/>
        </pc:sldMkLst>
        <pc:spChg chg="mod">
          <ac:chgData name="Kurt Van Den Bremt" userId="S::kurt@bluedrops.eu::123d26f5-cb7f-49a1-b536-e8dd6f557575" providerId="AD" clId="Web-{3622E7F3-5745-3AF2-354D-ABD4B7439216}" dt="2024-05-15T10:58:59.012" v="1208" actId="20577"/>
          <ac:spMkLst>
            <pc:docMk/>
            <pc:sldMk cId="1877757026" sldId="268"/>
            <ac:spMk id="3" creationId="{31B061E6-E58B-B2CE-47F0-30B890BD0F36}"/>
          </ac:spMkLst>
        </pc:spChg>
      </pc:sldChg>
      <pc:sldChg chg="addSp delSp modSp add replId">
        <pc:chgData name="Kurt Van Den Bremt" userId="S::kurt@bluedrops.eu::123d26f5-cb7f-49a1-b536-e8dd6f557575" providerId="AD" clId="Web-{3622E7F3-5745-3AF2-354D-ABD4B7439216}" dt="2024-05-15T10:57:38.899" v="1145" actId="20577"/>
        <pc:sldMkLst>
          <pc:docMk/>
          <pc:sldMk cId="1018555636" sldId="269"/>
        </pc:sldMkLst>
        <pc:spChg chg="del">
          <ac:chgData name="Kurt Van Den Bremt" userId="S::kurt@bluedrops.eu::123d26f5-cb7f-49a1-b536-e8dd6f557575" providerId="AD" clId="Web-{3622E7F3-5745-3AF2-354D-ABD4B7439216}" dt="2024-05-15T10:56:54.132" v="1096"/>
          <ac:spMkLst>
            <pc:docMk/>
            <pc:sldMk cId="1018555636" sldId="269"/>
            <ac:spMk id="3" creationId="{5BA697DC-1149-1B5A-6481-BF6EACC68A84}"/>
          </ac:spMkLst>
        </pc:spChg>
        <pc:spChg chg="mod">
          <ac:chgData name="Kurt Van Den Bremt" userId="S::kurt@bluedrops.eu::123d26f5-cb7f-49a1-b536-e8dd6f557575" providerId="AD" clId="Web-{3622E7F3-5745-3AF2-354D-ABD4B7439216}" dt="2024-05-15T10:57:38.899" v="1145" actId="20577"/>
          <ac:spMkLst>
            <pc:docMk/>
            <pc:sldMk cId="1018555636" sldId="269"/>
            <ac:spMk id="5" creationId="{74080644-6E17-CF9C-D00C-D6590E7ED89E}"/>
          </ac:spMkLst>
        </pc:spChg>
        <pc:spChg chg="mod">
          <ac:chgData name="Kurt Van Den Bremt" userId="S::kurt@bluedrops.eu::123d26f5-cb7f-49a1-b536-e8dd6f557575" providerId="AD" clId="Web-{3622E7F3-5745-3AF2-354D-ABD4B7439216}" dt="2024-05-15T10:51:31.245" v="808" actId="20577"/>
          <ac:spMkLst>
            <pc:docMk/>
            <pc:sldMk cId="1018555636" sldId="269"/>
            <ac:spMk id="7" creationId="{7AE8040B-5941-C3CC-8305-6B9FCF30E838}"/>
          </ac:spMkLst>
        </pc:spChg>
        <pc:spChg chg="mod">
          <ac:chgData name="Kurt Van Den Bremt" userId="S::kurt@bluedrops.eu::123d26f5-cb7f-49a1-b536-e8dd6f557575" providerId="AD" clId="Web-{3622E7F3-5745-3AF2-354D-ABD4B7439216}" dt="2024-05-15T10:54:50.393" v="987" actId="20577"/>
          <ac:spMkLst>
            <pc:docMk/>
            <pc:sldMk cId="1018555636" sldId="269"/>
            <ac:spMk id="13" creationId="{66DE37BE-520F-4A0D-56EB-C3DFD1F07721}"/>
          </ac:spMkLst>
        </pc:spChg>
        <pc:spChg chg="mod">
          <ac:chgData name="Kurt Van Den Bremt" userId="S::kurt@bluedrops.eu::123d26f5-cb7f-49a1-b536-e8dd6f557575" providerId="AD" clId="Web-{3622E7F3-5745-3AF2-354D-ABD4B7439216}" dt="2024-05-15T10:53:55.344" v="951" actId="20577"/>
          <ac:spMkLst>
            <pc:docMk/>
            <pc:sldMk cId="1018555636" sldId="269"/>
            <ac:spMk id="15" creationId="{2F7622F6-3A15-2A29-9892-B4589F421D46}"/>
          </ac:spMkLst>
        </pc:spChg>
        <pc:picChg chg="del">
          <ac:chgData name="Kurt Van Den Bremt" userId="S::kurt@bluedrops.eu::123d26f5-cb7f-49a1-b536-e8dd6f557575" providerId="AD" clId="Web-{3622E7F3-5745-3AF2-354D-ABD4B7439216}" dt="2024-05-15T10:51:42.464" v="811"/>
          <ac:picMkLst>
            <pc:docMk/>
            <pc:sldMk cId="1018555636" sldId="269"/>
            <ac:picMk id="2" creationId="{302E8770-86D0-4074-6350-3F48217F2ECF}"/>
          </ac:picMkLst>
        </pc:picChg>
        <pc:picChg chg="add mod ord">
          <ac:chgData name="Kurt Van Den Bremt" userId="S::kurt@bluedrops.eu::123d26f5-cb7f-49a1-b536-e8dd6f557575" providerId="AD" clId="Web-{3622E7F3-5745-3AF2-354D-ABD4B7439216}" dt="2024-05-15T10:51:56.402" v="814" actId="1076"/>
          <ac:picMkLst>
            <pc:docMk/>
            <pc:sldMk cId="1018555636" sldId="269"/>
            <ac:picMk id="4" creationId="{23868D30-D4EF-5143-A4CE-E3DB4F56FEAB}"/>
          </ac:picMkLst>
        </pc:picChg>
      </pc:sldChg>
      <pc:sldChg chg="addSp modSp new">
        <pc:chgData name="Kurt Van Den Bremt" userId="S::kurt@bluedrops.eu::123d26f5-cb7f-49a1-b536-e8dd6f557575" providerId="AD" clId="Web-{3622E7F3-5745-3AF2-354D-ABD4B7439216}" dt="2024-05-15T11:34:14.606" v="1656" actId="20577"/>
        <pc:sldMkLst>
          <pc:docMk/>
          <pc:sldMk cId="4222641537" sldId="270"/>
        </pc:sldMkLst>
        <pc:spChg chg="add mod">
          <ac:chgData name="Kurt Van Den Bremt" userId="S::kurt@bluedrops.eu::123d26f5-cb7f-49a1-b536-e8dd6f557575" providerId="AD" clId="Web-{3622E7F3-5745-3AF2-354D-ABD4B7439216}" dt="2024-05-15T11:01:15.095" v="1222" actId="14100"/>
          <ac:spMkLst>
            <pc:docMk/>
            <pc:sldMk cId="4222641537" sldId="270"/>
            <ac:spMk id="5" creationId="{76AAA88E-2B31-39F1-BB1B-D41BD4BE94FF}"/>
          </ac:spMkLst>
        </pc:spChg>
        <pc:spChg chg="add mod">
          <ac:chgData name="Kurt Van Den Bremt" userId="S::kurt@bluedrops.eu::123d26f5-cb7f-49a1-b536-e8dd6f557575" providerId="AD" clId="Web-{3622E7F3-5745-3AF2-354D-ABD4B7439216}" dt="2024-05-15T11:01:25.470" v="1228" actId="14100"/>
          <ac:spMkLst>
            <pc:docMk/>
            <pc:sldMk cId="4222641537" sldId="270"/>
            <ac:spMk id="7" creationId="{970573B5-601D-2CEF-B0E7-E779CA9AF0B1}"/>
          </ac:spMkLst>
        </pc:spChg>
        <pc:spChg chg="add mod">
          <ac:chgData name="Kurt Van Den Bremt" userId="S::kurt@bluedrops.eu::123d26f5-cb7f-49a1-b536-e8dd6f557575" providerId="AD" clId="Web-{3622E7F3-5745-3AF2-354D-ABD4B7439216}" dt="2024-05-15T11:34:07.652" v="1655" actId="20577"/>
          <ac:spMkLst>
            <pc:docMk/>
            <pc:sldMk cId="4222641537" sldId="270"/>
            <ac:spMk id="9" creationId="{C8B8BAAC-7FD8-0039-BA16-6AB9004CF01E}"/>
          </ac:spMkLst>
        </pc:spChg>
        <pc:spChg chg="add mod">
          <ac:chgData name="Kurt Van Den Bremt" userId="S::kurt@bluedrops.eu::123d26f5-cb7f-49a1-b536-e8dd6f557575" providerId="AD" clId="Web-{3622E7F3-5745-3AF2-354D-ABD4B7439216}" dt="2024-05-15T11:34:14.606" v="1656" actId="20577"/>
          <ac:spMkLst>
            <pc:docMk/>
            <pc:sldMk cId="4222641537" sldId="270"/>
            <ac:spMk id="10" creationId="{03FDE9FD-2D7A-6143-E99B-0C728431C965}"/>
          </ac:spMkLst>
        </pc:spChg>
        <pc:spChg chg="add mod">
          <ac:chgData name="Kurt Van Den Bremt" userId="S::kurt@bluedrops.eu::123d26f5-cb7f-49a1-b536-e8dd6f557575" providerId="AD" clId="Web-{3622E7F3-5745-3AF2-354D-ABD4B7439216}" dt="2024-05-15T11:05:05.447" v="1493" actId="1076"/>
          <ac:spMkLst>
            <pc:docMk/>
            <pc:sldMk cId="4222641537" sldId="270"/>
            <ac:spMk id="12" creationId="{ECE039A5-5554-9D62-8563-EEA28B20E024}"/>
          </ac:spMkLst>
        </pc:spChg>
        <pc:picChg chg="add mod">
          <ac:chgData name="Kurt Van Den Bremt" userId="S::kurt@bluedrops.eu::123d26f5-cb7f-49a1-b536-e8dd6f557575" providerId="AD" clId="Web-{3622E7F3-5745-3AF2-354D-ABD4B7439216}" dt="2024-05-15T11:01:01.641" v="1218" actId="1076"/>
          <ac:picMkLst>
            <pc:docMk/>
            <pc:sldMk cId="4222641537" sldId="270"/>
            <ac:picMk id="2" creationId="{E193E421-9C62-91BF-DB69-287A2996F8AB}"/>
          </ac:picMkLst>
        </pc:picChg>
        <pc:picChg chg="add mod">
          <ac:chgData name="Kurt Van Den Bremt" userId="S::kurt@bluedrops.eu::123d26f5-cb7f-49a1-b536-e8dd6f557575" providerId="AD" clId="Web-{3622E7F3-5745-3AF2-354D-ABD4B7439216}" dt="2024-05-15T11:01:01.579" v="1217" actId="1076"/>
          <ac:picMkLst>
            <pc:docMk/>
            <pc:sldMk cId="4222641537" sldId="270"/>
            <ac:picMk id="3" creationId="{82BF87A1-B299-14F7-B444-8C5B2077FAF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53BDC-9EAE-49FE-9892-958C9F845175}" type="datetimeFigureOut">
              <a:rPr lang="de-DE" smtClean="0"/>
              <a:t>05.08.24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3D67369-D49A-A288-48DA-D456ED2282C6}"/>
              </a:ext>
            </a:extLst>
          </p:cNvPr>
          <p:cNvSpPr txBox="1"/>
          <p:nvPr/>
        </p:nvSpPr>
        <p:spPr>
          <a:xfrm>
            <a:off x="482286" y="2630058"/>
            <a:ext cx="1122842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/>
              <a:t>Heat pump </a:t>
            </a:r>
            <a:r>
              <a:rPr lang="nl-NL" sz="3600" b="1" dirty="0" err="1"/>
              <a:t>settings</a:t>
            </a:r>
            <a:r>
              <a:rPr lang="nl-NL" sz="3600" b="1" dirty="0"/>
              <a:t> 
in </a:t>
            </a:r>
            <a:r>
              <a:rPr lang="nl-NL" sz="3600" b="1" dirty="0" err="1"/>
              <a:t>combination</a:t>
            </a:r>
            <a:r>
              <a:rPr lang="nl-NL" sz="3600" b="1" dirty="0"/>
              <a:t> </a:t>
            </a:r>
            <a:r>
              <a:rPr lang="nl-NL" sz="3600" b="1" dirty="0" err="1"/>
              <a:t>with</a:t>
            </a:r>
            <a:r>
              <a:rPr lang="nl-NL" sz="3600" b="1" dirty="0"/>
              <a:t> </a:t>
            </a:r>
            <a:r>
              <a:rPr lang="nl-NL" sz="3600" b="1" dirty="0" err="1"/>
              <a:t>the</a:t>
            </a:r>
            <a:r>
              <a:rPr lang="nl-NL" sz="3600" b="1" dirty="0"/>
              <a:t> </a:t>
            </a:r>
            <a:r>
              <a:rPr lang="nl-NL" sz="3600" b="1" dirty="0" err="1"/>
              <a:t>BlueMatic</a:t>
            </a:r>
            <a:r>
              <a:rPr lang="nl-NL" sz="3600" b="1" dirty="0"/>
              <a:t> app</a:t>
            </a:r>
            <a:endParaRPr lang="nl-NL" b="1" dirty="0"/>
          </a:p>
          <a:p>
            <a:endParaRPr lang="nl-NL" sz="3600" b="1" dirty="0"/>
          </a:p>
        </p:txBody>
      </p:sp>
      <p:pic>
        <p:nvPicPr>
          <p:cNvPr id="4" name="Afbeelding 3" descr="Afbeelding met logo&#10;&#10;Automatisch gegenereerde beschrijving">
            <a:extLst>
              <a:ext uri="{FF2B5EF4-FFF2-40B4-BE49-F238E27FC236}">
                <a16:creationId xmlns:a16="http://schemas.microsoft.com/office/drawing/2014/main" id="{7189598D-3906-A7B4-6790-D86C8BADC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021" y="1032933"/>
            <a:ext cx="2386542" cy="908050"/>
          </a:xfrm>
          <a:prstGeom prst="rect">
            <a:avLst/>
          </a:prstGeom>
        </p:spPr>
      </p:pic>
      <p:pic>
        <p:nvPicPr>
          <p:cNvPr id="5" name="Afbeelding 4" descr="Afbeelding met elektronica, Elektronisch apparaat, luidspreker&#10;&#10;Automatisch gegenereerde beschrijving">
            <a:extLst>
              <a:ext uri="{FF2B5EF4-FFF2-40B4-BE49-F238E27FC236}">
                <a16:creationId xmlns:a16="http://schemas.microsoft.com/office/drawing/2014/main" id="{84442007-AC90-1351-0401-18FE30470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53" y="455083"/>
            <a:ext cx="2104159" cy="170920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C89EF3E-7593-F4B0-FBB4-84BED72BCB98}"/>
              </a:ext>
            </a:extLst>
          </p:cNvPr>
          <p:cNvSpPr txBox="1"/>
          <p:nvPr/>
        </p:nvSpPr>
        <p:spPr>
          <a:xfrm>
            <a:off x="4784411" y="3921225"/>
            <a:ext cx="17192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b="1"/>
              <a:t>Version 4.0</a:t>
            </a:r>
          </a:p>
        </p:txBody>
      </p:sp>
    </p:spTree>
    <p:extLst>
      <p:ext uri="{BB962C8B-B14F-4D97-AF65-F5344CB8AC3E}">
        <p14:creationId xmlns:p14="http://schemas.microsoft.com/office/powerpoint/2010/main" val="198541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70017" y="2474893"/>
            <a:ext cx="48519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dirty="0" err="1"/>
              <a:t>Settings</a:t>
            </a:r>
            <a:r>
              <a:rPr lang="nl-NL" b="1" dirty="0"/>
              <a:t> </a:t>
            </a:r>
            <a:r>
              <a:rPr lang="nl-NL" b="1" dirty="0" err="1"/>
              <a:t>during</a:t>
            </a:r>
            <a:endParaRPr lang="nl-NL" b="1" dirty="0"/>
          </a:p>
          <a:p>
            <a:pPr algn="ctr"/>
            <a:r>
              <a:rPr lang="nl-NL" sz="3600" b="1" dirty="0"/>
              <a:t>Pré-</a:t>
            </a:r>
            <a:r>
              <a:rPr lang="nl-NL" sz="3600" b="1" dirty="0" err="1"/>
              <a:t>saison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84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B061E6-E58B-B2CE-47F0-30B890BD0F36}"/>
              </a:ext>
            </a:extLst>
          </p:cNvPr>
          <p:cNvSpPr txBox="1"/>
          <p:nvPr/>
        </p:nvSpPr>
        <p:spPr>
          <a:xfrm>
            <a:off x="1186078" y="1714600"/>
            <a:ext cx="965679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/>
              <a:t>2 </a:t>
            </a:r>
            <a:r>
              <a:rPr lang="nl-NL" sz="3600" b="1" dirty="0" err="1"/>
              <a:t>ways</a:t>
            </a:r>
            <a:r>
              <a:rPr lang="nl-NL" sz="3600" b="1" dirty="0"/>
              <a:t> </a:t>
            </a:r>
            <a:r>
              <a:rPr lang="nl-NL" sz="3600" b="1" dirty="0" err="1"/>
              <a:t>to</a:t>
            </a:r>
            <a:r>
              <a:rPr lang="nl-NL" sz="3600" b="1" dirty="0"/>
              <a:t> control </a:t>
            </a:r>
            <a:r>
              <a:rPr lang="nl-NL" sz="3600" b="1" dirty="0" err="1"/>
              <a:t>your</a:t>
            </a:r>
            <a:r>
              <a:rPr lang="nl-NL" sz="3600" b="1" dirty="0"/>
              <a:t> heat pump:</a:t>
            </a:r>
          </a:p>
          <a:p>
            <a:pPr algn="ctr"/>
            <a:endParaRPr lang="nl-NL" sz="3600" b="1" dirty="0"/>
          </a:p>
          <a:p>
            <a:r>
              <a:rPr lang="nl-NL" b="1" dirty="0">
                <a:solidFill>
                  <a:srgbClr val="002060"/>
                </a:solidFill>
              </a:rPr>
              <a:t>(Option 1a) </a:t>
            </a:r>
            <a:r>
              <a:rPr lang="nl-NL" b="1" dirty="0" err="1">
                <a:solidFill>
                  <a:srgbClr val="002060"/>
                </a:solidFill>
              </a:rPr>
              <a:t>Fully</a:t>
            </a:r>
            <a:r>
              <a:rPr lang="nl-NL" b="1" dirty="0">
                <a:solidFill>
                  <a:srgbClr val="002060"/>
                </a:solidFill>
              </a:rPr>
              <a:t> manual</a:t>
            </a:r>
          </a:p>
          <a:p>
            <a:r>
              <a:rPr lang="nl-NL" b="1" dirty="0">
                <a:solidFill>
                  <a:srgbClr val="002060"/>
                </a:solidFill>
              </a:rPr>
              <a:t>
(Option 3b) Automatic </a:t>
            </a:r>
            <a:r>
              <a:rPr lang="nl-NL" b="1" dirty="0" err="1">
                <a:solidFill>
                  <a:srgbClr val="002060"/>
                </a:solidFill>
              </a:rPr>
              <a:t>with</a:t>
            </a:r>
            <a:r>
              <a:rPr lang="nl-NL" b="1" dirty="0">
                <a:solidFill>
                  <a:srgbClr val="002060"/>
                </a:solidFill>
              </a:rPr>
              <a:t> </a:t>
            </a:r>
            <a:r>
              <a:rPr lang="nl-NL" b="1" dirty="0" err="1">
                <a:solidFill>
                  <a:srgbClr val="002060"/>
                </a:solidFill>
              </a:rPr>
              <a:t>SmartEnergy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20388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CCEF4BA-3F8E-795E-0AE2-98875C5D477E}"/>
              </a:ext>
            </a:extLst>
          </p:cNvPr>
          <p:cNvSpPr txBox="1"/>
          <p:nvPr/>
        </p:nvSpPr>
        <p:spPr>
          <a:xfrm>
            <a:off x="767182" y="218863"/>
            <a:ext cx="376919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</a:rPr>
              <a:t>(1a) </a:t>
            </a:r>
            <a:r>
              <a:rPr lang="nl-NL" sz="2400" b="1" dirty="0" err="1">
                <a:solidFill>
                  <a:srgbClr val="002060"/>
                </a:solidFill>
              </a:rPr>
              <a:t>Fully</a:t>
            </a:r>
            <a:r>
              <a:rPr lang="nl-NL" sz="2400" b="1" dirty="0">
                <a:solidFill>
                  <a:srgbClr val="002060"/>
                </a:solidFill>
              </a:rPr>
              <a:t> manual</a:t>
            </a:r>
          </a:p>
        </p:txBody>
      </p:sp>
      <p:pic>
        <p:nvPicPr>
          <p:cNvPr id="9" name="Afbeelding 8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BFEA6D02-82B3-5F65-0819-99716E40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270" y="1722537"/>
            <a:ext cx="1324334" cy="1044698"/>
          </a:xfrm>
          <a:prstGeom prst="rect">
            <a:avLst/>
          </a:prstGeom>
        </p:spPr>
      </p:pic>
      <p:pic>
        <p:nvPicPr>
          <p:cNvPr id="10" name="Afbeelding 9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2B81025A-8414-7D7F-5296-679C3048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6012" y="2162562"/>
            <a:ext cx="579718" cy="41333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E87EA12B-1CD2-35C9-DDA2-AAD4F026B0BB}"/>
              </a:ext>
            </a:extLst>
          </p:cNvPr>
          <p:cNvSpPr txBox="1"/>
          <p:nvPr/>
        </p:nvSpPr>
        <p:spPr>
          <a:xfrm>
            <a:off x="5336130" y="1810577"/>
            <a:ext cx="38142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ea typeface="+mn-lt"/>
                <a:cs typeface="+mn-lt"/>
              </a:rPr>
              <a:t>In </a:t>
            </a:r>
            <a:r>
              <a:rPr lang="nl-NL" sz="1400" dirty="0" err="1">
                <a:ea typeface="+mn-lt"/>
                <a:cs typeface="+mn-lt"/>
              </a:rPr>
              <a:t>the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BlueMatic</a:t>
            </a:r>
            <a:r>
              <a:rPr lang="nl-NL" sz="1400" dirty="0">
                <a:ea typeface="+mn-lt"/>
                <a:cs typeface="+mn-lt"/>
              </a:rPr>
              <a:t> app, </a:t>
            </a:r>
            <a:r>
              <a:rPr lang="nl-NL" sz="1400" dirty="0" err="1">
                <a:ea typeface="+mn-lt"/>
                <a:cs typeface="+mn-lt"/>
              </a:rPr>
              <a:t>use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the</a:t>
            </a:r>
            <a:r>
              <a:rPr lang="nl-NL" sz="1400" dirty="0">
                <a:ea typeface="+mn-lt"/>
                <a:cs typeface="+mn-lt"/>
              </a:rPr>
              <a:t> "Heat Pump" </a:t>
            </a:r>
            <a:r>
              <a:rPr lang="nl-NL" sz="1400" dirty="0" err="1">
                <a:ea typeface="+mn-lt"/>
                <a:cs typeface="+mn-lt"/>
              </a:rPr>
              <a:t>settings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under</a:t>
            </a:r>
            <a:r>
              <a:rPr lang="nl-NL" sz="1400" dirty="0">
                <a:ea typeface="+mn-lt"/>
                <a:cs typeface="+mn-lt"/>
              </a:rPr>
              <a:t> "Controls"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B95CAF57-CEF2-62E7-3502-B73D62560B38}"/>
              </a:ext>
            </a:extLst>
          </p:cNvPr>
          <p:cNvSpPr txBox="1"/>
          <p:nvPr/>
        </p:nvSpPr>
        <p:spPr>
          <a:xfrm>
            <a:off x="521968" y="2404050"/>
            <a:ext cx="4152917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/>
              <a:t>In winter, turn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to</a:t>
            </a:r>
            <a:r>
              <a:rPr lang="nl-NL" sz="1400" dirty="0"/>
              <a:t> OFF. 
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avoid</a:t>
            </a:r>
            <a:r>
              <a:rPr lang="nl-NL" sz="1400" dirty="0"/>
              <a:t> </a:t>
            </a:r>
            <a:r>
              <a:rPr lang="nl-NL" sz="1400" dirty="0" err="1"/>
              <a:t>freezing</a:t>
            </a:r>
            <a:r>
              <a:rPr lang="nl-NL" sz="1400" dirty="0"/>
              <a:t>, </a:t>
            </a:r>
            <a:r>
              <a:rPr lang="nl-NL" sz="1400" dirty="0" err="1"/>
              <a:t>it</a:t>
            </a:r>
            <a:r>
              <a:rPr lang="nl-NL" sz="1400" dirty="0"/>
              <a:t> is best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ask</a:t>
            </a:r>
            <a:r>
              <a:rPr lang="nl-NL" sz="1400" dirty="0"/>
              <a:t> </a:t>
            </a:r>
            <a:r>
              <a:rPr lang="nl-NL" sz="1400" dirty="0" err="1"/>
              <a:t>your</a:t>
            </a:r>
            <a:r>
              <a:rPr lang="nl-NL" sz="1400" dirty="0"/>
              <a:t> pool specialist </a:t>
            </a:r>
            <a:r>
              <a:rPr lang="nl-NL" sz="1400" dirty="0" err="1"/>
              <a:t>what</a:t>
            </a:r>
            <a:r>
              <a:rPr lang="nl-NL" sz="1400" dirty="0"/>
              <a:t> is </a:t>
            </a:r>
            <a:r>
              <a:rPr lang="nl-NL" sz="1400" dirty="0" err="1"/>
              <a:t>the</a:t>
            </a:r>
            <a:r>
              <a:rPr lang="nl-NL" sz="1400" dirty="0"/>
              <a:t> best solution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(let </a:t>
            </a:r>
            <a:r>
              <a:rPr lang="nl-NL" sz="1400" dirty="0" err="1"/>
              <a:t>the</a:t>
            </a:r>
            <a:r>
              <a:rPr lang="nl-NL" sz="1400" dirty="0"/>
              <a:t> water </a:t>
            </a:r>
            <a:r>
              <a:rPr lang="nl-NL" sz="1400" dirty="0" err="1"/>
              <a:t>through</a:t>
            </a:r>
            <a:r>
              <a:rPr lang="nl-NL" sz="1400" dirty="0"/>
              <a:t> or </a:t>
            </a:r>
            <a:r>
              <a:rPr lang="nl-NL" sz="1400" dirty="0" err="1"/>
              <a:t>completely</a:t>
            </a:r>
            <a:r>
              <a:rPr lang="nl-NL" sz="1400" dirty="0"/>
              <a:t> </a:t>
            </a:r>
            <a:r>
              <a:rPr lang="nl-NL" sz="1400" dirty="0" err="1"/>
              <a:t>disconnect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and</a:t>
            </a:r>
            <a:r>
              <a:rPr lang="nl-NL" sz="1400" dirty="0"/>
              <a:t> let </a:t>
            </a:r>
            <a:r>
              <a:rPr lang="nl-NL" sz="1400" dirty="0" err="1"/>
              <a:t>the</a:t>
            </a:r>
            <a:r>
              <a:rPr lang="nl-NL" sz="1400" dirty="0"/>
              <a:t> water out)</a:t>
            </a:r>
          </a:p>
        </p:txBody>
      </p:sp>
      <p:pic>
        <p:nvPicPr>
          <p:cNvPr id="16" name="Afbeelding 1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0BE34796-2137-F223-EC9F-1A4DC3DF67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51" y="945989"/>
            <a:ext cx="1731613" cy="1432625"/>
          </a:xfrm>
          <a:prstGeom prst="rect">
            <a:avLst/>
          </a:prstGeom>
        </p:spPr>
      </p:pic>
      <p:pic>
        <p:nvPicPr>
          <p:cNvPr id="30" name="Afbeelding 29" descr="Afbeelding met tekst, Lettertype, schermopname, logo&#10;&#10;Automatisch gegenereerde beschrijving">
            <a:extLst>
              <a:ext uri="{FF2B5EF4-FFF2-40B4-BE49-F238E27FC236}">
                <a16:creationId xmlns:a16="http://schemas.microsoft.com/office/drawing/2014/main" id="{4A5BDD13-C704-55DE-774F-907E33E4D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9981" y="4637150"/>
            <a:ext cx="1364857" cy="1062388"/>
          </a:xfrm>
          <a:prstGeom prst="rect">
            <a:avLst/>
          </a:prstGeom>
        </p:spPr>
      </p:pic>
      <p:pic>
        <p:nvPicPr>
          <p:cNvPr id="31" name="Afbeelding 30" descr="Afbeelding met schermopname, ontwerp&#10;&#10;Automatisch gegenereerde beschrijving">
            <a:extLst>
              <a:ext uri="{FF2B5EF4-FFF2-40B4-BE49-F238E27FC236}">
                <a16:creationId xmlns:a16="http://schemas.microsoft.com/office/drawing/2014/main" id="{93D4A418-87C8-0862-CB82-B03CBE54F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047" y="5005351"/>
            <a:ext cx="1098749" cy="387059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5AEC7905-CD1F-EB3D-9BA4-D3DF2935D8BE}"/>
              </a:ext>
            </a:extLst>
          </p:cNvPr>
          <p:cNvSpPr txBox="1"/>
          <p:nvPr/>
        </p:nvSpPr>
        <p:spPr>
          <a:xfrm>
            <a:off x="5995256" y="4643412"/>
            <a:ext cx="312974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ea typeface="+mn-lt"/>
                <a:cs typeface="+mn-lt"/>
              </a:rPr>
              <a:t>In </a:t>
            </a:r>
            <a:r>
              <a:rPr lang="nl-NL" sz="1400" dirty="0" err="1">
                <a:ea typeface="+mn-lt"/>
                <a:cs typeface="+mn-lt"/>
              </a:rPr>
              <a:t>the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BlueMatic</a:t>
            </a:r>
            <a:r>
              <a:rPr lang="nl-NL" sz="1400" dirty="0">
                <a:ea typeface="+mn-lt"/>
                <a:cs typeface="+mn-lt"/>
              </a:rPr>
              <a:t> app, </a:t>
            </a:r>
            <a:r>
              <a:rPr lang="nl-NL" sz="1400" dirty="0" err="1">
                <a:ea typeface="+mn-lt"/>
                <a:cs typeface="+mn-lt"/>
              </a:rPr>
              <a:t>use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the</a:t>
            </a:r>
            <a:r>
              <a:rPr lang="nl-NL" sz="1400" dirty="0">
                <a:ea typeface="+mn-lt"/>
                <a:cs typeface="+mn-lt"/>
              </a:rPr>
              <a:t> "Smart Energy" </a:t>
            </a:r>
            <a:r>
              <a:rPr lang="nl-NL" sz="1400" dirty="0" err="1">
                <a:ea typeface="+mn-lt"/>
                <a:cs typeface="+mn-lt"/>
              </a:rPr>
              <a:t>settings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under</a:t>
            </a:r>
            <a:r>
              <a:rPr lang="nl-NL" sz="1400" dirty="0">
                <a:ea typeface="+mn-lt"/>
                <a:cs typeface="+mn-lt"/>
              </a:rPr>
              <a:t> "Missions"</a:t>
            </a:r>
            <a:endParaRPr lang="nl-NL" sz="14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64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23868D30-D4EF-5143-A4CE-E3DB4F56F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59" y="380999"/>
            <a:ext cx="2688340" cy="53763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0E35BBD-117C-BA3D-32CA-25A162F5487C}"/>
              </a:ext>
            </a:extLst>
          </p:cNvPr>
          <p:cNvSpPr/>
          <p:nvPr/>
        </p:nvSpPr>
        <p:spPr>
          <a:xfrm>
            <a:off x="4452752" y="1457714"/>
            <a:ext cx="2606100" cy="514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265E30-DEA4-2714-F8ED-FCF9863017E2}"/>
              </a:ext>
            </a:extLst>
          </p:cNvPr>
          <p:cNvSpPr/>
          <p:nvPr/>
        </p:nvSpPr>
        <p:spPr>
          <a:xfrm>
            <a:off x="4473495" y="3001610"/>
            <a:ext cx="2600809" cy="598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84028FB-3E5E-99D6-B485-7819B50AFA80}"/>
              </a:ext>
            </a:extLst>
          </p:cNvPr>
          <p:cNvCxnSpPr/>
          <p:nvPr/>
        </p:nvCxnSpPr>
        <p:spPr>
          <a:xfrm flipH="1">
            <a:off x="4010660" y="1711113"/>
            <a:ext cx="4868" cy="164020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FD7E52E-355A-E46E-C2E4-EF0047FBE2E2}"/>
              </a:ext>
            </a:extLst>
          </p:cNvPr>
          <p:cNvCxnSpPr>
            <a:cxnSpLocks/>
          </p:cNvCxnSpPr>
          <p:nvPr/>
        </p:nvCxnSpPr>
        <p:spPr>
          <a:xfrm flipV="1">
            <a:off x="3984624" y="1716827"/>
            <a:ext cx="46037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D625557-3D7B-0BEE-8EBE-2FA1FF57038D}"/>
              </a:ext>
            </a:extLst>
          </p:cNvPr>
          <p:cNvCxnSpPr>
            <a:cxnSpLocks/>
          </p:cNvCxnSpPr>
          <p:nvPr/>
        </p:nvCxnSpPr>
        <p:spPr>
          <a:xfrm flipV="1">
            <a:off x="3974040" y="3351317"/>
            <a:ext cx="470958" cy="1058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DE37BE-520F-4A0D-56EB-C3DFD1F07721}"/>
              </a:ext>
            </a:extLst>
          </p:cNvPr>
          <p:cNvSpPr txBox="1"/>
          <p:nvPr/>
        </p:nvSpPr>
        <p:spPr>
          <a:xfrm>
            <a:off x="156842" y="1667450"/>
            <a:ext cx="3814251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/>
              <a:t>Peak set point: The peak </a:t>
            </a:r>
            <a:r>
              <a:rPr lang="nl-NL" sz="1400" dirty="0" err="1"/>
              <a:t>temperature</a:t>
            </a:r>
            <a:r>
              <a:rPr lang="nl-NL" sz="1400" dirty="0"/>
              <a:t> is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at </a:t>
            </a:r>
            <a:r>
              <a:rPr lang="nl-NL" sz="1400" dirty="0" err="1"/>
              <a:t>which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should</a:t>
            </a:r>
            <a:r>
              <a:rPr lang="nl-NL" sz="1400" dirty="0"/>
              <a:t> </a:t>
            </a:r>
            <a:r>
              <a:rPr lang="nl-NL" sz="1400" dirty="0" err="1"/>
              <a:t>operate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defined</a:t>
            </a:r>
            <a:r>
              <a:rPr lang="nl-NL" sz="1400" dirty="0"/>
              <a:t> </a:t>
            </a:r>
            <a:r>
              <a:rPr lang="nl-NL" sz="1400" dirty="0" err="1"/>
              <a:t>period</a:t>
            </a:r>
            <a:r>
              <a:rPr lang="nl-NL" sz="1400" dirty="0"/>
              <a:t> of time. 
</a:t>
            </a:r>
            <a:r>
              <a:rPr lang="nl-NL" sz="1400" dirty="0" err="1"/>
              <a:t>By</a:t>
            </a:r>
            <a:r>
              <a:rPr lang="nl-NL" sz="1400" dirty="0"/>
              <a:t> setting </a:t>
            </a:r>
            <a:r>
              <a:rPr lang="nl-NL" sz="1400" dirty="0" err="1"/>
              <a:t>the</a:t>
            </a:r>
            <a:r>
              <a:rPr lang="nl-NL" sz="1400" dirty="0"/>
              <a:t> 'Tip'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'</a:t>
            </a:r>
            <a:r>
              <a:rPr lang="nl-NL" sz="1400" dirty="0" err="1"/>
              <a:t>Unused</a:t>
            </a:r>
            <a:r>
              <a:rPr lang="nl-NL" sz="1400" dirty="0"/>
              <a:t>', we do </a:t>
            </a:r>
            <a:r>
              <a:rPr lang="nl-NL" sz="1400" dirty="0" err="1"/>
              <a:t>not</a:t>
            </a:r>
            <a:r>
              <a:rPr lang="nl-NL" sz="1400" dirty="0"/>
              <a:t> set a </a:t>
            </a:r>
            <a:r>
              <a:rPr lang="nl-NL" sz="1400" dirty="0" err="1"/>
              <a:t>temperature</a:t>
            </a:r>
            <a:r>
              <a:rPr lang="nl-NL" sz="1400" dirty="0"/>
              <a:t> limit
</a:t>
            </a:r>
            <a:r>
              <a:rPr lang="nl-NL" sz="1400" dirty="0" err="1"/>
              <a:t>Please</a:t>
            </a:r>
            <a:r>
              <a:rPr lang="nl-NL" sz="1400" dirty="0"/>
              <a:t> </a:t>
            </a:r>
            <a:r>
              <a:rPr lang="nl-NL" sz="1400" dirty="0" err="1"/>
              <a:t>note</a:t>
            </a:r>
            <a:r>
              <a:rPr lang="nl-NL" sz="1400" dirty="0"/>
              <a:t>! Time </a:t>
            </a:r>
            <a:r>
              <a:rPr lang="nl-NL" sz="1400" dirty="0" err="1"/>
              <a:t>lock</a:t>
            </a:r>
            <a:r>
              <a:rPr lang="nl-NL" sz="1400" dirty="0"/>
              <a:t> must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removed</a:t>
            </a:r>
            <a:r>
              <a:rPr lang="nl-NL" sz="1400" dirty="0"/>
              <a:t>
</a:t>
            </a:r>
            <a:r>
              <a:rPr lang="nl-NL" sz="1400" dirty="0" err="1"/>
              <a:t>Otherwise</a:t>
            </a:r>
            <a:r>
              <a:rPr lang="nl-NL" sz="1400" dirty="0"/>
              <a:t>,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would</a:t>
            </a:r>
            <a:r>
              <a:rPr lang="nl-NL" sz="1400" dirty="0"/>
              <a:t> continue </a:t>
            </a:r>
            <a:r>
              <a:rPr lang="nl-NL" sz="1400" dirty="0" err="1"/>
              <a:t>to</a:t>
            </a:r>
            <a:r>
              <a:rPr lang="nl-NL" sz="1400" dirty="0"/>
              <a:t> heat "</a:t>
            </a:r>
            <a:r>
              <a:rPr lang="nl-NL" sz="1400" dirty="0" err="1"/>
              <a:t>endlessly</a:t>
            </a:r>
            <a:r>
              <a:rPr lang="nl-NL" sz="1400" dirty="0"/>
              <a:t>"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1723EB6-01D0-EC67-9947-02CA855D8785}"/>
              </a:ext>
            </a:extLst>
          </p:cNvPr>
          <p:cNvSpPr/>
          <p:nvPr/>
        </p:nvSpPr>
        <p:spPr>
          <a:xfrm>
            <a:off x="4452751" y="2021805"/>
            <a:ext cx="2606100" cy="514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7622F6-3A15-2A29-9892-B4589F421D46}"/>
              </a:ext>
            </a:extLst>
          </p:cNvPr>
          <p:cNvSpPr txBox="1"/>
          <p:nvPr/>
        </p:nvSpPr>
        <p:spPr>
          <a:xfrm>
            <a:off x="7611741" y="2123802"/>
            <a:ext cx="38142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Standby</a:t>
            </a:r>
            <a:r>
              <a:rPr lang="nl-NL" sz="1400" dirty="0"/>
              <a:t> setpoint: We have </a:t>
            </a:r>
            <a:r>
              <a:rPr lang="nl-NL" sz="1400" dirty="0" err="1"/>
              <a:t>also</a:t>
            </a:r>
            <a:r>
              <a:rPr lang="nl-NL" sz="1400" dirty="0"/>
              <a:t> set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"</a:t>
            </a:r>
            <a:r>
              <a:rPr lang="nl-NL" sz="1400" dirty="0" err="1"/>
              <a:t>Unused</a:t>
            </a:r>
            <a:r>
              <a:rPr lang="nl-NL" sz="1400" dirty="0"/>
              <a:t>". </a:t>
            </a:r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pre-</a:t>
            </a:r>
            <a:r>
              <a:rPr lang="nl-NL" sz="1400" dirty="0" err="1"/>
              <a:t>season</a:t>
            </a:r>
            <a:r>
              <a:rPr lang="nl-NL" sz="1400" dirty="0"/>
              <a:t>,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reached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pool does </a:t>
            </a:r>
            <a:r>
              <a:rPr lang="nl-NL" sz="1400" dirty="0" err="1"/>
              <a:t>not</a:t>
            </a:r>
            <a:r>
              <a:rPr lang="nl-NL" sz="1400" dirty="0"/>
              <a:t> matter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080644-6E17-CF9C-D00C-D6590E7ED89E}"/>
              </a:ext>
            </a:extLst>
          </p:cNvPr>
          <p:cNvSpPr txBox="1"/>
          <p:nvPr/>
        </p:nvSpPr>
        <p:spPr>
          <a:xfrm>
            <a:off x="152396" y="4346091"/>
            <a:ext cx="38142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In </a:t>
            </a:r>
            <a:r>
              <a:rPr lang="nl-NL" sz="1400" dirty="0" err="1">
                <a:solidFill>
                  <a:srgbClr val="0070C0"/>
                </a:solidFill>
              </a:rPr>
              <a:t>practice</a:t>
            </a:r>
            <a:r>
              <a:rPr lang="nl-NL" sz="1400" dirty="0">
                <a:solidFill>
                  <a:srgbClr val="0070C0"/>
                </a:solidFill>
              </a:rPr>
              <a:t>, </a:t>
            </a:r>
            <a:r>
              <a:rPr lang="nl-NL" sz="1400" dirty="0" err="1">
                <a:solidFill>
                  <a:srgbClr val="0070C0"/>
                </a:solidFill>
              </a:rPr>
              <a:t>this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translates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into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following</a:t>
            </a:r>
            <a:r>
              <a:rPr lang="nl-NL" sz="1400" dirty="0">
                <a:solidFill>
                  <a:srgbClr val="0070C0"/>
                </a:solidFill>
              </a:rPr>
              <a:t>:
The heat pump is </a:t>
            </a:r>
            <a:r>
              <a:rPr lang="nl-NL" sz="1400" dirty="0" err="1">
                <a:solidFill>
                  <a:srgbClr val="0070C0"/>
                </a:solidFill>
              </a:rPr>
              <a:t>only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activated</a:t>
            </a:r>
            <a:r>
              <a:rPr lang="nl-NL" sz="1400" dirty="0">
                <a:solidFill>
                  <a:srgbClr val="0070C0"/>
                </a:solidFill>
              </a:rPr>
              <a:t> in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event of </a:t>
            </a:r>
            <a:r>
              <a:rPr lang="nl-NL" sz="1400" dirty="0" err="1">
                <a:solidFill>
                  <a:srgbClr val="0070C0"/>
                </a:solidFill>
              </a:rPr>
              <a:t>overproduction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and</a:t>
            </a:r>
            <a:r>
              <a:rPr lang="nl-NL" sz="1400" dirty="0">
                <a:solidFill>
                  <a:srgbClr val="0070C0"/>
                </a:solidFill>
              </a:rPr>
              <a:t> is </a:t>
            </a:r>
            <a:r>
              <a:rPr lang="nl-NL" sz="1400" dirty="0" err="1">
                <a:solidFill>
                  <a:srgbClr val="0070C0"/>
                </a:solidFill>
              </a:rPr>
              <a:t>therefore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available</a:t>
            </a:r>
            <a:r>
              <a:rPr lang="nl-NL" sz="1400" dirty="0">
                <a:solidFill>
                  <a:srgbClr val="0070C0"/>
                </a:solidFill>
              </a:rPr>
              <a:t> as free </a:t>
            </a:r>
            <a:r>
              <a:rPr lang="nl-NL" sz="1400" dirty="0" err="1">
                <a:solidFill>
                  <a:srgbClr val="0070C0"/>
                </a:solidFill>
              </a:rPr>
              <a:t>electricity</a:t>
            </a:r>
            <a:r>
              <a:rPr lang="nl-NL" sz="1400" dirty="0">
                <a:solidFill>
                  <a:srgbClr val="0070C0"/>
                </a:solidFill>
              </a:rPr>
              <a:t>. The heat pump </a:t>
            </a:r>
            <a:r>
              <a:rPr lang="nl-NL" sz="1400" dirty="0" err="1">
                <a:solidFill>
                  <a:srgbClr val="0070C0"/>
                </a:solidFill>
              </a:rPr>
              <a:t>then</a:t>
            </a:r>
            <a:r>
              <a:rPr lang="nl-NL" sz="1400" dirty="0">
                <a:solidFill>
                  <a:srgbClr val="0070C0"/>
                </a:solidFill>
              </a:rPr>
              <a:t> runs </a:t>
            </a:r>
            <a:r>
              <a:rPr lang="nl-NL" sz="1400" dirty="0" err="1">
                <a:solidFill>
                  <a:srgbClr val="0070C0"/>
                </a:solidFill>
              </a:rPr>
              <a:t>for</a:t>
            </a:r>
            <a:r>
              <a:rPr lang="nl-NL" sz="1400" dirty="0">
                <a:solidFill>
                  <a:srgbClr val="0070C0"/>
                </a:solidFill>
              </a:rPr>
              <a:t> 30 minutes </a:t>
            </a:r>
            <a:r>
              <a:rPr lang="nl-NL" sz="1400" dirty="0" err="1">
                <a:solidFill>
                  <a:srgbClr val="0070C0"/>
                </a:solidFill>
              </a:rPr>
              <a:t>and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then</a:t>
            </a:r>
            <a:r>
              <a:rPr lang="nl-NL" sz="1400" dirty="0">
                <a:solidFill>
                  <a:srgbClr val="0070C0"/>
                </a:solidFill>
              </a:rPr>
              <a:t> checks </a:t>
            </a:r>
            <a:r>
              <a:rPr lang="nl-NL" sz="1400" dirty="0" err="1">
                <a:solidFill>
                  <a:srgbClr val="0070C0"/>
                </a:solidFill>
              </a:rPr>
              <a:t>if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there</a:t>
            </a:r>
            <a:r>
              <a:rPr lang="nl-NL" sz="1400" dirty="0">
                <a:solidFill>
                  <a:srgbClr val="0070C0"/>
                </a:solidFill>
              </a:rPr>
              <a:t> is </a:t>
            </a:r>
            <a:r>
              <a:rPr lang="nl-NL" sz="1400" dirty="0" err="1">
                <a:solidFill>
                  <a:srgbClr val="0070C0"/>
                </a:solidFill>
              </a:rPr>
              <a:t>still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enough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overproduction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to</a:t>
            </a:r>
            <a:r>
              <a:rPr lang="nl-NL" sz="1400" dirty="0">
                <a:solidFill>
                  <a:srgbClr val="0070C0"/>
                </a:solidFill>
              </a:rPr>
              <a:t> start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next 30-minute </a:t>
            </a:r>
            <a:r>
              <a:rPr lang="nl-NL" sz="1400" dirty="0" err="1">
                <a:solidFill>
                  <a:srgbClr val="0070C0"/>
                </a:solidFill>
              </a:rPr>
              <a:t>session</a:t>
            </a:r>
            <a:r>
              <a:rPr lang="nl-NL" sz="1400" dirty="0">
                <a:solidFill>
                  <a:srgbClr val="0070C0"/>
                </a:solidFill>
              </a:rPr>
              <a:t>. 
Be </a:t>
            </a:r>
            <a:r>
              <a:rPr lang="nl-NL" sz="1400" dirty="0" err="1">
                <a:solidFill>
                  <a:srgbClr val="0070C0"/>
                </a:solidFill>
              </a:rPr>
              <a:t>sure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to</a:t>
            </a:r>
            <a:r>
              <a:rPr lang="nl-NL" sz="1400" dirty="0">
                <a:solidFill>
                  <a:srgbClr val="0070C0"/>
                </a:solidFill>
              </a:rPr>
              <a:t> check </a:t>
            </a:r>
            <a:r>
              <a:rPr lang="nl-NL" sz="1400" dirty="0" err="1">
                <a:solidFill>
                  <a:srgbClr val="0070C0"/>
                </a:solidFill>
              </a:rPr>
              <a:t>which</a:t>
            </a:r>
            <a:r>
              <a:rPr lang="nl-NL" sz="1400" dirty="0">
                <a:solidFill>
                  <a:srgbClr val="0070C0"/>
                </a:solidFill>
              </a:rPr>
              <a:t> heat pump setting is </a:t>
            </a:r>
            <a:r>
              <a:rPr lang="nl-NL" sz="1400" dirty="0" err="1">
                <a:solidFill>
                  <a:srgbClr val="0070C0"/>
                </a:solidFill>
              </a:rPr>
              <a:t>ideal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for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your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situation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during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this</a:t>
            </a:r>
            <a:r>
              <a:rPr lang="nl-NL" sz="1400" dirty="0">
                <a:solidFill>
                  <a:srgbClr val="0070C0"/>
                </a:solidFill>
              </a:rPr>
              <a:t> time (</a:t>
            </a:r>
            <a:r>
              <a:rPr lang="nl-NL" sz="1400" dirty="0" err="1">
                <a:solidFill>
                  <a:srgbClr val="0070C0"/>
                </a:solidFill>
              </a:rPr>
              <a:t>Eco</a:t>
            </a:r>
            <a:r>
              <a:rPr lang="nl-NL" sz="1400" dirty="0">
                <a:solidFill>
                  <a:srgbClr val="0070C0"/>
                </a:solidFill>
              </a:rPr>
              <a:t>, Boost,...)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E8040B-5941-C3CC-8305-6B9FCF30E838}"/>
              </a:ext>
            </a:extLst>
          </p:cNvPr>
          <p:cNvSpPr txBox="1"/>
          <p:nvPr/>
        </p:nvSpPr>
        <p:spPr>
          <a:xfrm>
            <a:off x="-1405" y="14820"/>
            <a:ext cx="2934759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</a:rPr>
              <a:t>(3b) Automatic</a:t>
            </a:r>
          </a:p>
          <a:p>
            <a:pPr algn="ctr"/>
            <a:r>
              <a:rPr lang="nl-NL" b="1" u="sng" dirty="0" err="1">
                <a:solidFill>
                  <a:srgbClr val="002060"/>
                </a:solidFill>
              </a:rPr>
              <a:t>with</a:t>
            </a:r>
            <a:r>
              <a:rPr lang="nl-NL" b="1" u="sng" dirty="0">
                <a:solidFill>
                  <a:srgbClr val="002060"/>
                </a:solidFill>
              </a:rPr>
              <a:t> Smart Energy </a:t>
            </a:r>
            <a:r>
              <a:rPr lang="nl-NL" b="1" u="sng" dirty="0" err="1">
                <a:solidFill>
                  <a:srgbClr val="002060"/>
                </a:solidFill>
              </a:rPr>
              <a:t>active</a:t>
            </a:r>
            <a:endParaRPr lang="nl-NL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55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67870" y="2476600"/>
            <a:ext cx="48519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/>
              <a:t>Info </a:t>
            </a:r>
            <a:r>
              <a:rPr lang="nl-NL" sz="3600" b="1" err="1"/>
              <a:t>SmartEnergy</a:t>
            </a:r>
          </a:p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692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E4300048-0D7F-5147-3F81-EC9EE06F3B6B}"/>
              </a:ext>
            </a:extLst>
          </p:cNvPr>
          <p:cNvSpPr txBox="1"/>
          <p:nvPr/>
        </p:nvSpPr>
        <p:spPr>
          <a:xfrm>
            <a:off x="253891" y="44238"/>
            <a:ext cx="31297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/>
              <a:t>Info Smart Energy</a:t>
            </a:r>
          </a:p>
        </p:txBody>
      </p:sp>
      <p:pic>
        <p:nvPicPr>
          <p:cNvPr id="6" name="Afbeelding 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5A169A90-1C2B-7DFF-0112-BAD44A6F7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398" y="699025"/>
            <a:ext cx="2648522" cy="3642765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BAC44987-5D21-F9EF-DFA7-95CB8C4C146E}"/>
              </a:ext>
            </a:extLst>
          </p:cNvPr>
          <p:cNvSpPr/>
          <p:nvPr/>
        </p:nvSpPr>
        <p:spPr>
          <a:xfrm>
            <a:off x="1753155" y="1832152"/>
            <a:ext cx="1304351" cy="328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6FD972C-3560-C61F-D44B-8E682E9ED309}"/>
              </a:ext>
            </a:extLst>
          </p:cNvPr>
          <p:cNvSpPr txBox="1"/>
          <p:nvPr/>
        </p:nvSpPr>
        <p:spPr>
          <a:xfrm>
            <a:off x="3125467" y="774217"/>
            <a:ext cx="3814251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If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heat pump is running on Smart Energy,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will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indicated</a:t>
            </a:r>
            <a:r>
              <a:rPr lang="nl-NL" sz="1400" dirty="0"/>
              <a:t> as "</a:t>
            </a:r>
            <a:r>
              <a:rPr lang="nl-NL" sz="1400" dirty="0" err="1"/>
              <a:t>Forced</a:t>
            </a:r>
            <a:r>
              <a:rPr lang="nl-NL" sz="1400" dirty="0"/>
              <a:t> </a:t>
            </a:r>
            <a:r>
              <a:rPr lang="nl-NL" sz="1400" dirty="0" err="1"/>
              <a:t>Operation</a:t>
            </a:r>
            <a:r>
              <a:rPr lang="nl-NL" sz="1400" dirty="0"/>
              <a:t>"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there</a:t>
            </a:r>
            <a:r>
              <a:rPr lang="nl-NL" sz="1400" dirty="0"/>
              <a:t> </a:t>
            </a:r>
            <a:r>
              <a:rPr lang="nl-NL" sz="1400" dirty="0" err="1"/>
              <a:t>will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a 30-minute countdown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next 30-minute </a:t>
            </a:r>
            <a:r>
              <a:rPr lang="nl-NL" sz="1400" dirty="0" err="1"/>
              <a:t>session</a:t>
            </a:r>
            <a:r>
              <a:rPr lang="nl-NL" sz="1400" dirty="0"/>
              <a:t> </a:t>
            </a:r>
            <a:r>
              <a:rPr lang="nl-NL" sz="1400" dirty="0" err="1"/>
              <a:t>if</a:t>
            </a:r>
            <a:r>
              <a:rPr lang="nl-NL" sz="1400" dirty="0"/>
              <a:t> </a:t>
            </a:r>
            <a:r>
              <a:rPr lang="nl-NL" sz="1400" dirty="0" err="1"/>
              <a:t>there</a:t>
            </a:r>
            <a:r>
              <a:rPr lang="nl-NL" sz="1400" dirty="0"/>
              <a:t> is </a:t>
            </a:r>
            <a:r>
              <a:rPr lang="nl-NL" sz="1400" dirty="0" err="1"/>
              <a:t>still</a:t>
            </a:r>
            <a:r>
              <a:rPr lang="nl-NL" sz="1400" dirty="0"/>
              <a:t> </a:t>
            </a:r>
            <a:r>
              <a:rPr lang="nl-NL" sz="1400" dirty="0" err="1"/>
              <a:t>sufficient</a:t>
            </a:r>
            <a:r>
              <a:rPr lang="nl-NL" sz="1400" dirty="0"/>
              <a:t> </a:t>
            </a:r>
            <a:r>
              <a:rPr lang="nl-NL" sz="1400" dirty="0" err="1"/>
              <a:t>overproduction</a:t>
            </a:r>
            <a:r>
              <a:rPr lang="nl-NL" sz="1400" dirty="0"/>
              <a:t>.</a:t>
            </a:r>
          </a:p>
        </p:txBody>
      </p:sp>
      <p:pic>
        <p:nvPicPr>
          <p:cNvPr id="11" name="Afbeelding 10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DA7F5AA8-FDA4-84DD-D2CA-0C1E40B76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592" y="623358"/>
            <a:ext cx="1501775" cy="1605492"/>
          </a:xfrm>
          <a:prstGeom prst="rect">
            <a:avLst/>
          </a:prstGeom>
        </p:spPr>
      </p:pic>
      <p:pic>
        <p:nvPicPr>
          <p:cNvPr id="12" name="Afbeelding 11" descr="Afbeelding met schermopname, tekst, Lettertype, Graphics&#10;&#10;Automatisch gegenereerde beschrijving">
            <a:extLst>
              <a:ext uri="{FF2B5EF4-FFF2-40B4-BE49-F238E27FC236}">
                <a16:creationId xmlns:a16="http://schemas.microsoft.com/office/drawing/2014/main" id="{C6CBBB01-062E-2AD9-C6CA-8C73EAA49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5" y="3617383"/>
            <a:ext cx="1518709" cy="1607609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55E7C35-0130-AB45-905F-102AA8303F82}"/>
              </a:ext>
            </a:extLst>
          </p:cNvPr>
          <p:cNvSpPr txBox="1"/>
          <p:nvPr/>
        </p:nvSpPr>
        <p:spPr>
          <a:xfrm>
            <a:off x="7909133" y="2224133"/>
            <a:ext cx="36872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indicates</a:t>
            </a:r>
            <a:r>
              <a:rPr lang="nl-NL" sz="1400" dirty="0"/>
              <a:t> </a:t>
            </a:r>
            <a:r>
              <a:rPr lang="nl-NL" sz="1400" dirty="0" err="1"/>
              <a:t>how</a:t>
            </a:r>
            <a:r>
              <a:rPr lang="nl-NL" sz="1400" dirty="0"/>
              <a:t> </a:t>
            </a:r>
            <a:r>
              <a:rPr lang="nl-NL" sz="1400" dirty="0" err="1"/>
              <a:t>much</a:t>
            </a:r>
            <a:r>
              <a:rPr lang="nl-NL" sz="1400" dirty="0"/>
              <a:t> energy is put </a:t>
            </a:r>
            <a:r>
              <a:rPr lang="nl-NL" sz="1400" dirty="0" err="1"/>
              <a:t>into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grid</a:t>
            </a:r>
            <a:r>
              <a:rPr lang="nl-NL" sz="1400" dirty="0"/>
              <a:t> in </a:t>
            </a:r>
            <a:r>
              <a:rPr lang="nl-NL" sz="1400" dirty="0" err="1"/>
              <a:t>the</a:t>
            </a:r>
            <a:r>
              <a:rPr lang="nl-NL" sz="1400" dirty="0"/>
              <a:t> event of </a:t>
            </a:r>
            <a:r>
              <a:rPr lang="nl-NL" sz="1400" dirty="0" err="1"/>
              <a:t>an</a:t>
            </a:r>
            <a:r>
              <a:rPr lang="nl-NL" sz="1400" dirty="0"/>
              <a:t> </a:t>
            </a:r>
            <a:r>
              <a:rPr lang="nl-NL" sz="1400" dirty="0" err="1"/>
              <a:t>overproduction</a:t>
            </a:r>
            <a:r>
              <a:rPr lang="nl-NL" sz="1400" dirty="0"/>
              <a:t> of </a:t>
            </a:r>
            <a:r>
              <a:rPr lang="nl-NL" sz="1400" dirty="0" err="1"/>
              <a:t>solar</a:t>
            </a:r>
            <a:r>
              <a:rPr lang="nl-NL" sz="1400" dirty="0"/>
              <a:t> panels. </a:t>
            </a:r>
            <a:r>
              <a:rPr lang="nl-NL" sz="1400" dirty="0" err="1"/>
              <a:t>Based</a:t>
            </a:r>
            <a:r>
              <a:rPr lang="nl-NL" sz="1400" dirty="0"/>
              <a:t> on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value</a:t>
            </a:r>
            <a:r>
              <a:rPr lang="nl-NL" sz="1400" dirty="0"/>
              <a:t> 
Smart Energy </a:t>
            </a:r>
            <a:r>
              <a:rPr lang="nl-NL" sz="1400" dirty="0" err="1"/>
              <a:t>will</a:t>
            </a:r>
            <a:r>
              <a:rPr lang="nl-NL" sz="1400" dirty="0"/>
              <a:t> </a:t>
            </a:r>
            <a:r>
              <a:rPr lang="nl-NL" sz="1400" dirty="0" err="1"/>
              <a:t>activate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heat pump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1490547-B45C-A3DB-245F-FEC277F6BA96}"/>
              </a:ext>
            </a:extLst>
          </p:cNvPr>
          <p:cNvSpPr txBox="1"/>
          <p:nvPr/>
        </p:nvSpPr>
        <p:spPr>
          <a:xfrm>
            <a:off x="7930298" y="5219216"/>
            <a:ext cx="36872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indicates</a:t>
            </a:r>
            <a:r>
              <a:rPr lang="nl-NL" sz="1400" dirty="0"/>
              <a:t> </a:t>
            </a:r>
            <a:r>
              <a:rPr lang="nl-NL" sz="1400" dirty="0" err="1"/>
              <a:t>how</a:t>
            </a:r>
            <a:r>
              <a:rPr lang="nl-NL" sz="1400" dirty="0"/>
              <a:t> </a:t>
            </a:r>
            <a:r>
              <a:rPr lang="nl-NL" sz="1400" dirty="0" err="1"/>
              <a:t>much</a:t>
            </a:r>
            <a:r>
              <a:rPr lang="nl-NL" sz="1400" dirty="0"/>
              <a:t> power is </a:t>
            </a:r>
            <a:r>
              <a:rPr lang="nl-NL" sz="1400" dirty="0" err="1"/>
              <a:t>being</a:t>
            </a:r>
            <a:r>
              <a:rPr lang="nl-NL" sz="1400" dirty="0"/>
              <a:t> </a:t>
            </a:r>
            <a:r>
              <a:rPr lang="nl-NL" sz="1400" dirty="0" err="1"/>
              <a:t>imported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grid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whole</a:t>
            </a:r>
            <a:r>
              <a:rPr lang="nl-NL" sz="1400" dirty="0"/>
              <a:t> house.
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value</a:t>
            </a:r>
            <a:r>
              <a:rPr lang="nl-NL" sz="1400" dirty="0"/>
              <a:t> is zero (or 1) </a:t>
            </a:r>
            <a:r>
              <a:rPr lang="nl-NL" sz="1400" dirty="0" err="1"/>
              <a:t>when</a:t>
            </a:r>
            <a:r>
              <a:rPr lang="nl-NL" sz="1400" dirty="0"/>
              <a:t> </a:t>
            </a:r>
            <a:r>
              <a:rPr lang="nl-NL" sz="1400" dirty="0" err="1"/>
              <a:t>there</a:t>
            </a:r>
            <a:r>
              <a:rPr lang="nl-NL" sz="1400" dirty="0"/>
              <a:t> is </a:t>
            </a:r>
            <a:r>
              <a:rPr lang="nl-NL" sz="1400" dirty="0" err="1"/>
              <a:t>overproduction</a:t>
            </a:r>
            <a:r>
              <a:rPr lang="nl-NL" sz="1400" dirty="0"/>
              <a:t>.</a:t>
            </a:r>
          </a:p>
        </p:txBody>
      </p:sp>
      <p:pic>
        <p:nvPicPr>
          <p:cNvPr id="15" name="Afbeelding 14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FEF29BF-A438-13A3-901C-D714D45D3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450" y="4605868"/>
            <a:ext cx="2631016" cy="2033057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F6120E70-DBE6-896E-DEF9-5F8D4945ECAE}"/>
              </a:ext>
            </a:extLst>
          </p:cNvPr>
          <p:cNvSpPr/>
          <p:nvPr/>
        </p:nvSpPr>
        <p:spPr>
          <a:xfrm>
            <a:off x="419655" y="3266194"/>
            <a:ext cx="1309642" cy="1101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EF9FE7B-15C6-6DDF-BE84-A5993652D8E5}"/>
              </a:ext>
            </a:extLst>
          </p:cNvPr>
          <p:cNvSpPr txBox="1"/>
          <p:nvPr/>
        </p:nvSpPr>
        <p:spPr>
          <a:xfrm>
            <a:off x="3257758" y="4166174"/>
            <a:ext cx="3814251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If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activate</a:t>
            </a:r>
            <a:r>
              <a:rPr lang="nl-NL" sz="1400" dirty="0"/>
              <a:t> Smart Energy,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set a </a:t>
            </a:r>
            <a:r>
              <a:rPr lang="nl-NL" sz="1400" dirty="0" err="1"/>
              <a:t>threshold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number</a:t>
            </a:r>
            <a:r>
              <a:rPr lang="nl-NL" sz="1400" dirty="0"/>
              <a:t> of watts of </a:t>
            </a:r>
            <a:r>
              <a:rPr lang="nl-NL" sz="1400" dirty="0" err="1"/>
              <a:t>overproduction</a:t>
            </a:r>
            <a:r>
              <a:rPr lang="nl-NL" sz="1400" dirty="0"/>
              <a:t>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your</a:t>
            </a:r>
            <a:r>
              <a:rPr lang="nl-NL" sz="1400" dirty="0"/>
              <a:t> heat pump </a:t>
            </a:r>
            <a:r>
              <a:rPr lang="nl-NL" sz="1400" dirty="0" err="1"/>
              <a:t>will</a:t>
            </a:r>
            <a:r>
              <a:rPr lang="nl-NL" sz="1400" dirty="0"/>
              <a:t> start </a:t>
            </a:r>
            <a:r>
              <a:rPr lang="nl-NL" sz="1400" dirty="0" err="1"/>
              <a:t>for</a:t>
            </a:r>
            <a:r>
              <a:rPr lang="nl-NL" sz="1400" dirty="0"/>
              <a:t> at </a:t>
            </a:r>
            <a:r>
              <a:rPr lang="nl-NL" sz="1400" dirty="0" err="1"/>
              <a:t>least</a:t>
            </a:r>
            <a:r>
              <a:rPr lang="nl-NL" sz="1400" dirty="0"/>
              <a:t> 30 minutes.
In </a:t>
            </a:r>
            <a:r>
              <a:rPr lang="nl-NL" sz="1400" dirty="0" err="1"/>
              <a:t>this</a:t>
            </a:r>
            <a:r>
              <a:rPr lang="nl-NL" sz="1400" dirty="0"/>
              <a:t> case, at 100%, </a:t>
            </a:r>
            <a:r>
              <a:rPr lang="nl-NL" sz="1400" dirty="0" err="1"/>
              <a:t>it's</a:t>
            </a:r>
            <a:r>
              <a:rPr lang="nl-NL" sz="1400" dirty="0"/>
              <a:t> </a:t>
            </a:r>
            <a:r>
              <a:rPr lang="nl-NL" sz="1400" dirty="0" err="1"/>
              <a:t>an</a:t>
            </a:r>
            <a:r>
              <a:rPr lang="nl-NL" sz="1400" dirty="0"/>
              <a:t> </a:t>
            </a:r>
            <a:r>
              <a:rPr lang="nl-NL" sz="1400" dirty="0" err="1"/>
              <a:t>overproduction</a:t>
            </a:r>
            <a:r>
              <a:rPr lang="nl-NL" sz="1400" dirty="0"/>
              <a:t> at 2500 Watts.
In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example</a:t>
            </a:r>
            <a:r>
              <a:rPr lang="nl-NL" sz="1400" dirty="0"/>
              <a:t>, </a:t>
            </a:r>
            <a:r>
              <a:rPr lang="nl-NL" sz="1400" dirty="0" err="1"/>
              <a:t>there</a:t>
            </a:r>
            <a:r>
              <a:rPr lang="nl-NL" sz="1400" dirty="0"/>
              <a:t> is </a:t>
            </a:r>
            <a:r>
              <a:rPr lang="nl-NL" sz="1400" dirty="0" err="1"/>
              <a:t>an</a:t>
            </a:r>
            <a:r>
              <a:rPr lang="nl-NL" sz="1400" dirty="0"/>
              <a:t> </a:t>
            </a:r>
            <a:r>
              <a:rPr lang="nl-NL" sz="1400" dirty="0" err="1"/>
              <a:t>overproduction</a:t>
            </a:r>
            <a:r>
              <a:rPr lang="nl-NL" sz="1400" dirty="0"/>
              <a:t> of 3900 watts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so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will</a:t>
            </a:r>
            <a:r>
              <a:rPr lang="nl-NL" sz="1400" dirty="0"/>
              <a:t> start </a:t>
            </a:r>
            <a:r>
              <a:rPr lang="nl-NL" sz="1400" dirty="0" err="1"/>
              <a:t>working</a:t>
            </a:r>
            <a:r>
              <a:rPr lang="nl-NL" sz="1400" dirty="0"/>
              <a:t>. 
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reduce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value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adjusting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percentages </a:t>
            </a:r>
            <a:r>
              <a:rPr lang="nl-NL" sz="1400" dirty="0" err="1"/>
              <a:t>to</a:t>
            </a:r>
            <a:r>
              <a:rPr lang="nl-NL" sz="1400" dirty="0"/>
              <a:t> 100%, 75%, or 50%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DA4ED7D5-1084-B217-3836-2697BF36CB11}"/>
              </a:ext>
            </a:extLst>
          </p:cNvPr>
          <p:cNvSpPr/>
          <p:nvPr/>
        </p:nvSpPr>
        <p:spPr>
          <a:xfrm>
            <a:off x="403780" y="6192485"/>
            <a:ext cx="1611267" cy="461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9676D9E-F2FA-A586-C346-BD9D08977D85}"/>
              </a:ext>
            </a:extLst>
          </p:cNvPr>
          <p:cNvSpPr/>
          <p:nvPr/>
        </p:nvSpPr>
        <p:spPr>
          <a:xfrm>
            <a:off x="8870446" y="1414110"/>
            <a:ext cx="1516017" cy="3023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B11DC1C4-67D6-AEAA-842D-BD281418D756}"/>
              </a:ext>
            </a:extLst>
          </p:cNvPr>
          <p:cNvSpPr/>
          <p:nvPr/>
        </p:nvSpPr>
        <p:spPr>
          <a:xfrm>
            <a:off x="3257758" y="5231754"/>
            <a:ext cx="1023892" cy="2922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6B537CC3-AD5A-7DE2-5ED7-211E20E6DC93}"/>
              </a:ext>
            </a:extLst>
          </p:cNvPr>
          <p:cNvCxnSpPr>
            <a:cxnSpLocks/>
          </p:cNvCxnSpPr>
          <p:nvPr/>
        </p:nvCxnSpPr>
        <p:spPr>
          <a:xfrm flipH="1">
            <a:off x="4350651" y="1738841"/>
            <a:ext cx="4504423" cy="363085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095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70017" y="2426496"/>
            <a:ext cx="485196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 err="1"/>
              <a:t>Optional</a:t>
            </a:r>
            <a:endParaRPr lang="nl-NL" sz="3600" b="1" dirty="0"/>
          </a:p>
          <a:p>
            <a:pPr algn="ctr"/>
            <a:r>
              <a:rPr lang="nl-NL" dirty="0"/>
              <a:t>Control of </a:t>
            </a:r>
            <a:r>
              <a:rPr lang="nl-NL" dirty="0" err="1"/>
              <a:t>the</a:t>
            </a:r>
            <a:r>
              <a:rPr lang="nl-NL" dirty="0"/>
              <a:t> heat pump </a:t>
            </a:r>
            <a:r>
              <a:rPr lang="nl-NL" dirty="0" err="1"/>
              <a:t>when</a:t>
            </a:r>
            <a:r>
              <a:rPr lang="nl-NL" dirty="0"/>
              <a:t> </a:t>
            </a:r>
            <a:r>
              <a:rPr lang="nl-NL" dirty="0" err="1"/>
              <a:t>connected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WiFi</a:t>
            </a:r>
            <a:r>
              <a:rPr lang="nl-NL" dirty="0"/>
              <a:t> or 4G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07124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E88D8D6-71BA-81B5-A34E-226FBA67FC7C}"/>
              </a:ext>
            </a:extLst>
          </p:cNvPr>
          <p:cNvSpPr txBox="1"/>
          <p:nvPr/>
        </p:nvSpPr>
        <p:spPr>
          <a:xfrm>
            <a:off x="-109" y="102446"/>
            <a:ext cx="911461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/>
              <a:t>Info Parameters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polytropic</a:t>
            </a:r>
            <a:r>
              <a:rPr lang="nl-NL" sz="2400" b="1" dirty="0"/>
              <a:t> heat pump (</a:t>
            </a:r>
            <a:r>
              <a:rPr lang="nl-NL" sz="2400" b="1" dirty="0" err="1"/>
              <a:t>if</a:t>
            </a:r>
            <a:r>
              <a:rPr lang="nl-NL" sz="2400" b="1" dirty="0"/>
              <a:t> </a:t>
            </a:r>
            <a:r>
              <a:rPr lang="nl-NL" sz="2400" b="1" dirty="0" err="1"/>
              <a:t>active</a:t>
            </a:r>
            <a:r>
              <a:rPr lang="nl-NL" sz="2400" b="1" dirty="0"/>
              <a:t>)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7622F6-3A15-2A29-9892-B4589F421D46}"/>
              </a:ext>
            </a:extLst>
          </p:cNvPr>
          <p:cNvSpPr txBox="1"/>
          <p:nvPr/>
        </p:nvSpPr>
        <p:spPr>
          <a:xfrm>
            <a:off x="3353008" y="3737550"/>
            <a:ext cx="46397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This</a:t>
            </a:r>
            <a:r>
              <a:rPr lang="nl-NL" sz="1400" dirty="0"/>
              <a:t> is </a:t>
            </a:r>
            <a:r>
              <a:rPr lang="nl-NL" sz="1400" dirty="0" err="1"/>
              <a:t>controlled</a:t>
            </a:r>
            <a:r>
              <a:rPr lang="nl-NL" sz="1400" dirty="0"/>
              <a:t> via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BlueMatic</a:t>
            </a:r>
            <a:r>
              <a:rPr lang="nl-NL" sz="1400" dirty="0"/>
              <a:t> of </a:t>
            </a:r>
            <a:r>
              <a:rPr lang="nl-NL" sz="1400" dirty="0" err="1"/>
              <a:t>your</a:t>
            </a:r>
            <a:r>
              <a:rPr lang="nl-NL" sz="1400" dirty="0"/>
              <a:t> display on </a:t>
            </a:r>
            <a:r>
              <a:rPr lang="nl-NL" sz="1400" dirty="0" err="1"/>
              <a:t>your</a:t>
            </a:r>
            <a:r>
              <a:rPr lang="nl-NL" sz="1400" dirty="0"/>
              <a:t> Blue+ heat pump (</a:t>
            </a:r>
            <a:r>
              <a:rPr lang="nl-NL" sz="1400" dirty="0" err="1"/>
              <a:t>if</a:t>
            </a:r>
            <a:r>
              <a:rPr lang="nl-NL" sz="1400" dirty="0"/>
              <a:t> </a:t>
            </a:r>
            <a:r>
              <a:rPr lang="nl-NL" sz="1400" dirty="0" err="1"/>
              <a:t>connected</a:t>
            </a:r>
            <a:r>
              <a:rPr lang="nl-NL" sz="1400" dirty="0"/>
              <a:t>).
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</a:t>
            </a:r>
            <a:r>
              <a:rPr lang="nl-NL" sz="1400" dirty="0" err="1"/>
              <a:t>useful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switching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Boost </a:t>
            </a:r>
            <a:r>
              <a:rPr lang="nl-NL" sz="1400" dirty="0" err="1"/>
              <a:t>to</a:t>
            </a:r>
            <a:r>
              <a:rPr lang="nl-NL" sz="1400" dirty="0"/>
              <a:t> Smart or </a:t>
            </a:r>
            <a:r>
              <a:rPr lang="nl-NL" sz="1400" dirty="0" err="1"/>
              <a:t>Eco</a:t>
            </a:r>
            <a:r>
              <a:rPr lang="nl-NL" sz="1400" dirty="0"/>
              <a:t>,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example</a:t>
            </a:r>
            <a:endParaRPr lang="nl-NL" sz="1400" dirty="0"/>
          </a:p>
        </p:txBody>
      </p:sp>
      <p:pic>
        <p:nvPicPr>
          <p:cNvPr id="2" name="Afbeelding 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A61A51A8-FFD6-41CE-D38E-A11986FF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64" y="2667000"/>
            <a:ext cx="2597590" cy="3709459"/>
          </a:xfrm>
          <a:prstGeom prst="rect">
            <a:avLst/>
          </a:prstGeom>
        </p:spPr>
      </p:pic>
      <p:pic>
        <p:nvPicPr>
          <p:cNvPr id="5" name="Afbeelding 4" descr="Afbeelding met tekst, schermopname, Lettertype, logo&#10;&#10;Automatisch gegenereerde beschrijving">
            <a:extLst>
              <a:ext uri="{FF2B5EF4-FFF2-40B4-BE49-F238E27FC236}">
                <a16:creationId xmlns:a16="http://schemas.microsoft.com/office/drawing/2014/main" id="{07AEDE41-F053-3EF8-992B-A415576AC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146" y="2667001"/>
            <a:ext cx="3370873" cy="3307292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122BE34-33A6-EBDA-8F92-6FAA0FF0AEAC}"/>
              </a:ext>
            </a:extLst>
          </p:cNvPr>
          <p:cNvSpPr txBox="1"/>
          <p:nvPr/>
        </p:nvSpPr>
        <p:spPr>
          <a:xfrm>
            <a:off x="2785546" y="1122661"/>
            <a:ext cx="38142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ea typeface="+mn-lt"/>
                <a:cs typeface="+mn-lt"/>
              </a:rPr>
              <a:t>In </a:t>
            </a:r>
            <a:r>
              <a:rPr lang="nl-NL" sz="1400" dirty="0" err="1">
                <a:ea typeface="+mn-lt"/>
                <a:cs typeface="+mn-lt"/>
              </a:rPr>
              <a:t>the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BlueMatic</a:t>
            </a:r>
            <a:r>
              <a:rPr lang="nl-NL" sz="1400" dirty="0">
                <a:ea typeface="+mn-lt"/>
                <a:cs typeface="+mn-lt"/>
              </a:rPr>
              <a:t> app, open </a:t>
            </a:r>
            <a:r>
              <a:rPr lang="nl-NL" sz="1400" dirty="0" err="1">
                <a:ea typeface="+mn-lt"/>
                <a:cs typeface="+mn-lt"/>
              </a:rPr>
              <a:t>the</a:t>
            </a:r>
            <a:r>
              <a:rPr lang="nl-NL" sz="1400" dirty="0">
                <a:ea typeface="+mn-lt"/>
                <a:cs typeface="+mn-lt"/>
              </a:rPr>
              <a:t> "</a:t>
            </a:r>
            <a:r>
              <a:rPr lang="nl-NL" sz="1400" dirty="0" err="1">
                <a:ea typeface="+mn-lt"/>
                <a:cs typeface="+mn-lt"/>
              </a:rPr>
              <a:t>Polytropic</a:t>
            </a:r>
            <a:r>
              <a:rPr lang="nl-NL" sz="1400" dirty="0">
                <a:ea typeface="+mn-lt"/>
                <a:cs typeface="+mn-lt"/>
              </a:rPr>
              <a:t> heat pump" </a:t>
            </a:r>
            <a:r>
              <a:rPr lang="nl-NL" sz="1400" dirty="0" err="1">
                <a:ea typeface="+mn-lt"/>
                <a:cs typeface="+mn-lt"/>
              </a:rPr>
              <a:t>settings</a:t>
            </a:r>
            <a:r>
              <a:rPr lang="nl-NL" sz="1400" dirty="0">
                <a:ea typeface="+mn-lt"/>
                <a:cs typeface="+mn-lt"/>
              </a:rPr>
              <a:t> </a:t>
            </a:r>
            <a:r>
              <a:rPr lang="nl-NL" sz="1400" dirty="0" err="1">
                <a:ea typeface="+mn-lt"/>
                <a:cs typeface="+mn-lt"/>
              </a:rPr>
              <a:t>under</a:t>
            </a:r>
            <a:r>
              <a:rPr lang="nl-NL" sz="1400" dirty="0">
                <a:ea typeface="+mn-lt"/>
                <a:cs typeface="+mn-lt"/>
              </a:rPr>
              <a:t> "Controls"</a:t>
            </a:r>
          </a:p>
        </p:txBody>
      </p:sp>
      <p:pic>
        <p:nvPicPr>
          <p:cNvPr id="4" name="Afbeelding 3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1B48034-6B91-B7F7-173E-BF86C5090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58" y="1009650"/>
            <a:ext cx="1566334" cy="93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tekst, ongewerveld dier, schermopname, insect&#10;&#10;Automatisch gegenereerde beschrijving">
            <a:extLst>
              <a:ext uri="{FF2B5EF4-FFF2-40B4-BE49-F238E27FC236}">
                <a16:creationId xmlns:a16="http://schemas.microsoft.com/office/drawing/2014/main" id="{3ED776CF-5ED3-7E79-8EC8-B1601E993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135" y="1217622"/>
            <a:ext cx="10841732" cy="2538922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9AC52C1-6694-8321-43E7-EAFA118A1E8C}"/>
              </a:ext>
            </a:extLst>
          </p:cNvPr>
          <p:cNvSpPr txBox="1"/>
          <p:nvPr/>
        </p:nvSpPr>
        <p:spPr>
          <a:xfrm>
            <a:off x="3747937" y="404974"/>
            <a:ext cx="4696125" cy="379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b="1" dirty="0"/>
              <a:t>General </a:t>
            </a:r>
            <a:r>
              <a:rPr lang="nl-NL" b="1" dirty="0" err="1"/>
              <a:t>principle</a:t>
            </a:r>
            <a:r>
              <a:rPr lang="nl-NL" b="1" dirty="0"/>
              <a:t> of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use</a:t>
            </a:r>
            <a:r>
              <a:rPr lang="nl-NL" b="1" dirty="0"/>
              <a:t> of </a:t>
            </a:r>
            <a:r>
              <a:rPr lang="nl-NL" b="1" dirty="0" err="1"/>
              <a:t>SmartEnergy</a:t>
            </a:r>
            <a:endParaRPr lang="nl-NL" b="1" dirty="0"/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68BE2B1B-D185-3C89-DE2B-BEEFD382943D}"/>
              </a:ext>
            </a:extLst>
          </p:cNvPr>
          <p:cNvCxnSpPr/>
          <p:nvPr/>
        </p:nvCxnSpPr>
        <p:spPr>
          <a:xfrm flipV="1">
            <a:off x="3603626" y="3669241"/>
            <a:ext cx="5291" cy="396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BCEF5EF6-5EBE-503A-9913-E94E496593AB}"/>
              </a:ext>
            </a:extLst>
          </p:cNvPr>
          <p:cNvCxnSpPr>
            <a:cxnSpLocks/>
          </p:cNvCxnSpPr>
          <p:nvPr/>
        </p:nvCxnSpPr>
        <p:spPr>
          <a:xfrm flipV="1">
            <a:off x="6487583" y="3669240"/>
            <a:ext cx="0" cy="3968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145D653A-37EA-EE06-F29F-1FBD407B1B5E}"/>
              </a:ext>
            </a:extLst>
          </p:cNvPr>
          <p:cNvSpPr txBox="1"/>
          <p:nvPr/>
        </p:nvSpPr>
        <p:spPr>
          <a:xfrm>
            <a:off x="-1907" y="3917467"/>
            <a:ext cx="38142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pre-</a:t>
            </a:r>
            <a:r>
              <a:rPr lang="nl-NL" sz="1400" dirty="0" err="1"/>
              <a:t>season</a:t>
            </a:r>
            <a:r>
              <a:rPr lang="nl-NL" sz="1400" dirty="0"/>
              <a:t>, </a:t>
            </a:r>
            <a:r>
              <a:rPr lang="nl-NL" sz="1400" dirty="0" err="1"/>
              <a:t>when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don't</a:t>
            </a:r>
            <a:r>
              <a:rPr lang="nl-NL" sz="1400" dirty="0"/>
              <a:t> plan on </a:t>
            </a:r>
            <a:r>
              <a:rPr lang="nl-NL" sz="1400" dirty="0" err="1"/>
              <a:t>swimming</a:t>
            </a:r>
            <a:r>
              <a:rPr lang="nl-NL" sz="1400" dirty="0"/>
              <a:t> </a:t>
            </a:r>
            <a:r>
              <a:rPr lang="nl-NL" sz="1400" dirty="0" err="1"/>
              <a:t>normally</a:t>
            </a:r>
            <a:r>
              <a:rPr lang="nl-NL" sz="1400" dirty="0"/>
              <a:t>,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activate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SmartEnergy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gradually</a:t>
            </a:r>
            <a:r>
              <a:rPr lang="nl-NL" sz="1400" dirty="0"/>
              <a:t> heat </a:t>
            </a:r>
            <a:r>
              <a:rPr lang="nl-NL" sz="1400" dirty="0" err="1"/>
              <a:t>your</a:t>
            </a:r>
            <a:r>
              <a:rPr lang="nl-NL" sz="1400" dirty="0"/>
              <a:t> pool </a:t>
            </a:r>
            <a:r>
              <a:rPr lang="nl-NL" sz="1400" dirty="0" err="1"/>
              <a:t>with</a:t>
            </a:r>
            <a:r>
              <a:rPr lang="nl-NL" sz="1400" dirty="0"/>
              <a:t> free </a:t>
            </a:r>
            <a:r>
              <a:rPr lang="nl-NL" sz="1400" dirty="0" err="1"/>
              <a:t>electricity</a:t>
            </a:r>
            <a:r>
              <a:rPr lang="nl-NL" sz="1400" dirty="0"/>
              <a:t> (</a:t>
            </a:r>
            <a:r>
              <a:rPr lang="nl-NL" sz="1400" dirty="0" err="1"/>
              <a:t>overproduction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your</a:t>
            </a:r>
            <a:r>
              <a:rPr lang="nl-NL" sz="1400" dirty="0"/>
              <a:t> </a:t>
            </a:r>
            <a:r>
              <a:rPr lang="nl-NL" sz="1400" dirty="0" err="1"/>
              <a:t>solar</a:t>
            </a:r>
            <a:r>
              <a:rPr lang="nl-NL" sz="1400" dirty="0"/>
              <a:t> panels) </a:t>
            </a:r>
            <a:r>
              <a:rPr lang="nl-NL" sz="1400" dirty="0" err="1"/>
              <a:t>so</a:t>
            </a:r>
            <a:r>
              <a:rPr lang="nl-NL" sz="1400" dirty="0"/>
              <a:t>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you</a:t>
            </a:r>
            <a:r>
              <a:rPr lang="nl-NL" sz="1400" dirty="0"/>
              <a:t> are ready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start of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swimming</a:t>
            </a:r>
            <a:r>
              <a:rPr lang="nl-NL" sz="1400" dirty="0"/>
              <a:t> </a:t>
            </a:r>
            <a:r>
              <a:rPr lang="nl-NL" sz="1400" dirty="0" err="1"/>
              <a:t>season</a:t>
            </a:r>
            <a:r>
              <a:rPr lang="nl-NL" sz="1400" dirty="0"/>
              <a:t>. The water </a:t>
            </a:r>
            <a:r>
              <a:rPr lang="nl-NL" sz="1400" dirty="0" err="1"/>
              <a:t>temperature</a:t>
            </a:r>
            <a:r>
              <a:rPr lang="nl-NL" sz="1400" dirty="0"/>
              <a:t> does </a:t>
            </a:r>
            <a:r>
              <a:rPr lang="nl-NL" sz="1400" dirty="0" err="1"/>
              <a:t>not</a:t>
            </a:r>
            <a:r>
              <a:rPr lang="nl-NL" sz="1400" dirty="0"/>
              <a:t> matter </a:t>
            </a:r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period</a:t>
            </a:r>
            <a:r>
              <a:rPr lang="nl-NL" sz="1400" dirty="0"/>
              <a:t>. Of course, 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determine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activation</a:t>
            </a:r>
            <a:r>
              <a:rPr lang="nl-NL" sz="1400" dirty="0"/>
              <a:t> </a:t>
            </a:r>
            <a:r>
              <a:rPr lang="nl-NL" sz="1400" dirty="0" err="1"/>
              <a:t>period</a:t>
            </a:r>
            <a:r>
              <a:rPr lang="nl-NL" sz="1400" dirty="0"/>
              <a:t>/</a:t>
            </a:r>
            <a:r>
              <a:rPr lang="nl-NL" sz="1400" dirty="0" err="1"/>
              <a:t>months</a:t>
            </a:r>
            <a:r>
              <a:rPr lang="nl-NL" sz="1400" dirty="0"/>
              <a:t> </a:t>
            </a:r>
            <a:r>
              <a:rPr lang="nl-NL" sz="1400" dirty="0" err="1"/>
              <a:t>yourself</a:t>
            </a:r>
            <a:r>
              <a:rPr lang="nl-NL" sz="1400" dirty="0"/>
              <a:t>.
Go </a:t>
            </a:r>
            <a:r>
              <a:rPr lang="nl-NL" sz="1400" dirty="0" err="1"/>
              <a:t>to</a:t>
            </a:r>
            <a:r>
              <a:rPr lang="nl-NL" sz="1400" dirty="0"/>
              <a:t> "Pre-</a:t>
            </a:r>
            <a:r>
              <a:rPr lang="nl-NL" sz="1400" dirty="0" err="1"/>
              <a:t>Season</a:t>
            </a:r>
            <a:r>
              <a:rPr lang="nl-NL" sz="1400" dirty="0"/>
              <a:t>"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see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specific</a:t>
            </a:r>
            <a:r>
              <a:rPr lang="nl-NL" sz="1400" dirty="0"/>
              <a:t> </a:t>
            </a:r>
            <a:r>
              <a:rPr lang="nl-NL" sz="1400" dirty="0" err="1"/>
              <a:t>settings</a:t>
            </a:r>
            <a:endParaRPr lang="nl-NL" sz="14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5BBDA36-BC46-AFFA-92AA-99326C4656D7}"/>
              </a:ext>
            </a:extLst>
          </p:cNvPr>
          <p:cNvSpPr txBox="1"/>
          <p:nvPr/>
        </p:nvSpPr>
        <p:spPr>
          <a:xfrm>
            <a:off x="6649717" y="3896299"/>
            <a:ext cx="486714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swimming</a:t>
            </a:r>
            <a:r>
              <a:rPr lang="nl-NL" sz="1400" dirty="0"/>
              <a:t> </a:t>
            </a:r>
            <a:r>
              <a:rPr lang="nl-NL" sz="1400" dirty="0" err="1"/>
              <a:t>season</a:t>
            </a:r>
            <a:r>
              <a:rPr lang="nl-NL" sz="1400" dirty="0"/>
              <a:t>, </a:t>
            </a:r>
            <a:r>
              <a:rPr lang="nl-NL" sz="1400" dirty="0" err="1"/>
              <a:t>it</a:t>
            </a:r>
            <a:r>
              <a:rPr lang="nl-NL" sz="1400" dirty="0"/>
              <a:t> is of course important </a:t>
            </a:r>
            <a:r>
              <a:rPr lang="nl-NL" sz="1400" dirty="0" err="1"/>
              <a:t>that</a:t>
            </a:r>
            <a:r>
              <a:rPr lang="nl-NL" sz="1400" dirty="0"/>
              <a:t> </a:t>
            </a:r>
            <a:r>
              <a:rPr lang="nl-NL" sz="1400" dirty="0" err="1"/>
              <a:t>your</a:t>
            </a:r>
            <a:r>
              <a:rPr lang="nl-NL" sz="1400" dirty="0"/>
              <a:t> pool has a </a:t>
            </a:r>
            <a:r>
              <a:rPr lang="nl-NL" sz="1400" dirty="0" err="1"/>
              <a:t>pleasant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swimming</a:t>
            </a:r>
            <a:r>
              <a:rPr lang="nl-NL" sz="1400" dirty="0"/>
              <a:t>. 
</a:t>
            </a:r>
            <a:r>
              <a:rPr lang="nl-NL" sz="1400" dirty="0" err="1"/>
              <a:t>You</a:t>
            </a:r>
            <a:r>
              <a:rPr lang="nl-NL" sz="1400" dirty="0"/>
              <a:t> </a:t>
            </a:r>
            <a:r>
              <a:rPr lang="nl-NL" sz="1400" dirty="0" err="1"/>
              <a:t>can</a:t>
            </a:r>
            <a:r>
              <a:rPr lang="nl-NL" sz="1400" dirty="0"/>
              <a:t> </a:t>
            </a:r>
            <a:r>
              <a:rPr lang="nl-NL" sz="1400" dirty="0" err="1"/>
              <a:t>activate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SmartEnergy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buffer </a:t>
            </a:r>
            <a:r>
              <a:rPr lang="nl-NL" sz="1400" dirty="0" err="1"/>
              <a:t>the</a:t>
            </a:r>
            <a:r>
              <a:rPr lang="nl-NL" sz="1400" dirty="0"/>
              <a:t> heat </a:t>
            </a:r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swimming</a:t>
            </a:r>
            <a:r>
              <a:rPr lang="nl-NL" sz="1400" dirty="0"/>
              <a:t> </a:t>
            </a:r>
            <a:r>
              <a:rPr lang="nl-NL" sz="1400" dirty="0" err="1"/>
              <a:t>season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using</a:t>
            </a:r>
            <a:r>
              <a:rPr lang="nl-NL" sz="1400" dirty="0"/>
              <a:t> free </a:t>
            </a:r>
            <a:r>
              <a:rPr lang="nl-NL" sz="1400" dirty="0" err="1"/>
              <a:t>electricity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overproduction</a:t>
            </a:r>
            <a:r>
              <a:rPr lang="nl-NL" sz="1400" dirty="0"/>
              <a:t> of </a:t>
            </a:r>
            <a:r>
              <a:rPr lang="nl-NL" sz="1400" dirty="0" err="1"/>
              <a:t>your</a:t>
            </a:r>
            <a:r>
              <a:rPr lang="nl-NL" sz="1400" dirty="0"/>
              <a:t> </a:t>
            </a:r>
            <a:r>
              <a:rPr lang="nl-NL" sz="1400" dirty="0" err="1"/>
              <a:t>solar</a:t>
            </a:r>
            <a:r>
              <a:rPr lang="nl-NL" sz="1400" dirty="0"/>
              <a:t> panels.
Go </a:t>
            </a:r>
            <a:r>
              <a:rPr lang="nl-NL" sz="1400" dirty="0" err="1"/>
              <a:t>to</a:t>
            </a:r>
            <a:r>
              <a:rPr lang="nl-NL" sz="1400" dirty="0"/>
              <a:t> "</a:t>
            </a:r>
            <a:r>
              <a:rPr lang="nl-NL" sz="1400" dirty="0" err="1"/>
              <a:t>Swimming</a:t>
            </a:r>
            <a:r>
              <a:rPr lang="nl-NL" sz="1400" dirty="0"/>
              <a:t> </a:t>
            </a:r>
            <a:r>
              <a:rPr lang="nl-NL" sz="1400" dirty="0" err="1"/>
              <a:t>Season</a:t>
            </a:r>
            <a:r>
              <a:rPr lang="nl-NL" sz="1400" dirty="0"/>
              <a:t>" </a:t>
            </a:r>
            <a:r>
              <a:rPr lang="nl-NL" sz="1400" dirty="0" err="1"/>
              <a:t>to</a:t>
            </a:r>
            <a:r>
              <a:rPr lang="nl-NL" sz="1400" dirty="0"/>
              <a:t> view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specific</a:t>
            </a:r>
            <a:r>
              <a:rPr lang="nl-NL" sz="1400" dirty="0"/>
              <a:t> </a:t>
            </a:r>
            <a:r>
              <a:rPr lang="nl-NL" sz="1400" dirty="0" err="1"/>
              <a:t>settings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905345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67870" y="2476600"/>
            <a:ext cx="48519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/>
              <a:t>Flowchart</a:t>
            </a:r>
          </a:p>
          <a:p>
            <a:pPr algn="ctr"/>
            <a:r>
              <a:rPr lang="nl-NL" b="1" dirty="0" err="1"/>
              <a:t>To</a:t>
            </a:r>
            <a:r>
              <a:rPr lang="nl-NL" b="1" dirty="0"/>
              <a:t> </a:t>
            </a:r>
            <a:r>
              <a:rPr lang="nl-NL" b="1" dirty="0" err="1"/>
              <a:t>determine</a:t>
            </a:r>
            <a:r>
              <a:rPr lang="nl-NL" b="1" dirty="0"/>
              <a:t>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desired</a:t>
            </a:r>
            <a:r>
              <a:rPr lang="nl-NL" b="1" dirty="0"/>
              <a:t> setting</a:t>
            </a:r>
          </a:p>
        </p:txBody>
      </p:sp>
    </p:spTree>
    <p:extLst>
      <p:ext uri="{BB962C8B-B14F-4D97-AF65-F5344CB8AC3E}">
        <p14:creationId xmlns:p14="http://schemas.microsoft.com/office/powerpoint/2010/main" val="1998532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F48C7B1D-05B4-5781-5F92-A649ABEF604B}"/>
              </a:ext>
            </a:extLst>
          </p:cNvPr>
          <p:cNvCxnSpPr>
            <a:cxnSpLocks/>
          </p:cNvCxnSpPr>
          <p:nvPr/>
        </p:nvCxnSpPr>
        <p:spPr>
          <a:xfrm flipV="1">
            <a:off x="3677794" y="939116"/>
            <a:ext cx="1214" cy="212366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uit 1">
            <a:extLst>
              <a:ext uri="{FF2B5EF4-FFF2-40B4-BE49-F238E27FC236}">
                <a16:creationId xmlns:a16="http://schemas.microsoft.com/office/drawing/2014/main" id="{AA93630A-5420-7F69-DE48-47A886A8374D}"/>
              </a:ext>
            </a:extLst>
          </p:cNvPr>
          <p:cNvSpPr/>
          <p:nvPr/>
        </p:nvSpPr>
        <p:spPr>
          <a:xfrm>
            <a:off x="932222" y="2484782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5EBDBEA-3909-80B4-16BE-086D89B53B11}"/>
              </a:ext>
            </a:extLst>
          </p:cNvPr>
          <p:cNvSpPr/>
          <p:nvPr/>
        </p:nvSpPr>
        <p:spPr>
          <a:xfrm>
            <a:off x="1110063" y="1426031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937DDD1-4F62-5400-5BF6-520F30959AAC}"/>
              </a:ext>
            </a:extLst>
          </p:cNvPr>
          <p:cNvSpPr txBox="1"/>
          <p:nvPr/>
        </p:nvSpPr>
        <p:spPr>
          <a:xfrm>
            <a:off x="1010126" y="2835985"/>
            <a:ext cx="18661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 err="1"/>
              <a:t>Which</a:t>
            </a:r>
            <a:r>
              <a:rPr lang="nl-NL" sz="1200" dirty="0"/>
              <a:t> </a:t>
            </a:r>
            <a:r>
              <a:rPr lang="nl-NL" sz="1200" dirty="0" err="1"/>
              <a:t>season</a:t>
            </a:r>
            <a:r>
              <a:rPr lang="nl-NL" sz="1200" dirty="0"/>
              <a:t> ?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4B998FB-EC52-38C3-FE48-D071ED78D5CD}"/>
              </a:ext>
            </a:extLst>
          </p:cNvPr>
          <p:cNvSpPr/>
          <p:nvPr/>
        </p:nvSpPr>
        <p:spPr>
          <a:xfrm>
            <a:off x="1095684" y="4565748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63A9A44-69EC-420A-565B-DBE2198A2F17}"/>
              </a:ext>
            </a:extLst>
          </p:cNvPr>
          <p:cNvSpPr txBox="1"/>
          <p:nvPr/>
        </p:nvSpPr>
        <p:spPr>
          <a:xfrm>
            <a:off x="1176361" y="1450185"/>
            <a:ext cx="18661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 err="1"/>
              <a:t>Swimming</a:t>
            </a:r>
            <a:endParaRPr lang="nl-NL" sz="1200" dirty="0"/>
          </a:p>
          <a:p>
            <a:r>
              <a:rPr lang="nl-NL" sz="1200" dirty="0" err="1"/>
              <a:t>season</a:t>
            </a:r>
            <a:endParaRPr lang="nl-NL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69FF173-D0B6-A317-BE41-68F4CAFEDAB9}"/>
              </a:ext>
            </a:extLst>
          </p:cNvPr>
          <p:cNvSpPr txBox="1"/>
          <p:nvPr/>
        </p:nvSpPr>
        <p:spPr>
          <a:xfrm>
            <a:off x="1098498" y="4677953"/>
            <a:ext cx="186618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/>
              <a:t>Pré-</a:t>
            </a:r>
            <a:r>
              <a:rPr lang="nl-NL" sz="1200" err="1"/>
              <a:t>saison</a:t>
            </a:r>
            <a:endParaRPr lang="nl-NL" sz="1200"/>
          </a:p>
        </p:txBody>
      </p:sp>
      <p:sp>
        <p:nvSpPr>
          <p:cNvPr id="9" name="Ruit 8">
            <a:extLst>
              <a:ext uri="{FF2B5EF4-FFF2-40B4-BE49-F238E27FC236}">
                <a16:creationId xmlns:a16="http://schemas.microsoft.com/office/drawing/2014/main" id="{13939C1E-827B-D307-373E-8FF1F0637C29}"/>
              </a:ext>
            </a:extLst>
          </p:cNvPr>
          <p:cNvSpPr/>
          <p:nvPr/>
        </p:nvSpPr>
        <p:spPr>
          <a:xfrm>
            <a:off x="3031316" y="4325083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uit 9">
            <a:extLst>
              <a:ext uri="{FF2B5EF4-FFF2-40B4-BE49-F238E27FC236}">
                <a16:creationId xmlns:a16="http://schemas.microsoft.com/office/drawing/2014/main" id="{D06985CB-AB0E-775F-2041-176B77B77B1A}"/>
              </a:ext>
            </a:extLst>
          </p:cNvPr>
          <p:cNvSpPr/>
          <p:nvPr/>
        </p:nvSpPr>
        <p:spPr>
          <a:xfrm>
            <a:off x="3031316" y="1170989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88BD2152-D5E3-F91E-4BC4-9382D6235332}"/>
              </a:ext>
            </a:extLst>
          </p:cNvPr>
          <p:cNvSpPr txBox="1"/>
          <p:nvPr/>
        </p:nvSpPr>
        <p:spPr>
          <a:xfrm>
            <a:off x="2737517" y="1403719"/>
            <a:ext cx="186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dirty="0" err="1"/>
              <a:t>Use</a:t>
            </a:r>
            <a:endParaRPr lang="nl-NL" sz="1200" dirty="0"/>
          </a:p>
          <a:p>
            <a:pPr algn="ctr"/>
            <a:r>
              <a:rPr lang="nl-NL" sz="1200" dirty="0" err="1"/>
              <a:t>SmartEnergy</a:t>
            </a:r>
            <a:r>
              <a:rPr lang="nl-NL" sz="1200" dirty="0"/>
              <a:t>?
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BE72A99-1120-6FDD-18F2-A324C7D715A3}"/>
              </a:ext>
            </a:extLst>
          </p:cNvPr>
          <p:cNvSpPr txBox="1"/>
          <p:nvPr/>
        </p:nvSpPr>
        <p:spPr>
          <a:xfrm>
            <a:off x="2762568" y="4545287"/>
            <a:ext cx="186618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dirty="0" err="1"/>
              <a:t>Use</a:t>
            </a:r>
            <a:endParaRPr lang="nl-NL" sz="1200" dirty="0"/>
          </a:p>
          <a:p>
            <a:pPr algn="ctr"/>
            <a:r>
              <a:rPr lang="nl-NL" sz="1200" dirty="0" err="1"/>
              <a:t>SmartEnergy</a:t>
            </a:r>
            <a:r>
              <a:rPr lang="nl-NL" sz="1200" dirty="0"/>
              <a:t>?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74797BB-C104-F9CF-D96F-8B9DE28AD38E}"/>
              </a:ext>
            </a:extLst>
          </p:cNvPr>
          <p:cNvSpPr/>
          <p:nvPr/>
        </p:nvSpPr>
        <p:spPr>
          <a:xfrm>
            <a:off x="4603760" y="4565748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C8BA1A11-D530-16F3-681A-DC4CE5919292}"/>
              </a:ext>
            </a:extLst>
          </p:cNvPr>
          <p:cNvSpPr/>
          <p:nvPr/>
        </p:nvSpPr>
        <p:spPr>
          <a:xfrm>
            <a:off x="3151647" y="5701560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DEB062D-DE17-C929-6FA7-B0FB7CEFA983}"/>
              </a:ext>
            </a:extLst>
          </p:cNvPr>
          <p:cNvSpPr txBox="1"/>
          <p:nvPr/>
        </p:nvSpPr>
        <p:spPr>
          <a:xfrm>
            <a:off x="3370121" y="5828141"/>
            <a:ext cx="615351" cy="274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/>
              <a:t>No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914C7D49-08FA-7266-3270-FD08353C27CD}"/>
              </a:ext>
            </a:extLst>
          </p:cNvPr>
          <p:cNvSpPr/>
          <p:nvPr/>
        </p:nvSpPr>
        <p:spPr>
          <a:xfrm>
            <a:off x="3194778" y="390861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A96B8994-E24F-1242-C1E6-EB5C012D05CA}"/>
              </a:ext>
            </a:extLst>
          </p:cNvPr>
          <p:cNvSpPr txBox="1"/>
          <p:nvPr/>
        </p:nvSpPr>
        <p:spPr>
          <a:xfrm>
            <a:off x="3413253" y="517442"/>
            <a:ext cx="615351" cy="274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/>
              <a:t>Yes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322FFA39-F448-A341-E2B8-965EEACAB4D3}"/>
              </a:ext>
            </a:extLst>
          </p:cNvPr>
          <p:cNvSpPr txBox="1"/>
          <p:nvPr/>
        </p:nvSpPr>
        <p:spPr>
          <a:xfrm>
            <a:off x="3425895" y="2684953"/>
            <a:ext cx="48595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/>
              <a:t>No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5B2982EF-9FE3-C512-CDFA-D69712892769}"/>
              </a:ext>
            </a:extLst>
          </p:cNvPr>
          <p:cNvSpPr/>
          <p:nvPr/>
        </p:nvSpPr>
        <p:spPr>
          <a:xfrm>
            <a:off x="3136773" y="2570269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uit 21">
            <a:extLst>
              <a:ext uri="{FF2B5EF4-FFF2-40B4-BE49-F238E27FC236}">
                <a16:creationId xmlns:a16="http://schemas.microsoft.com/office/drawing/2014/main" id="{E015A166-6324-4EF1-547D-C06F8793966C}"/>
              </a:ext>
            </a:extLst>
          </p:cNvPr>
          <p:cNvSpPr/>
          <p:nvPr/>
        </p:nvSpPr>
        <p:spPr>
          <a:xfrm>
            <a:off x="6553768" y="148212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2D5ACB76-1171-EDCB-F01D-1A102A6F3EA4}"/>
              </a:ext>
            </a:extLst>
          </p:cNvPr>
          <p:cNvSpPr txBox="1"/>
          <p:nvPr/>
        </p:nvSpPr>
        <p:spPr>
          <a:xfrm>
            <a:off x="6261207" y="326074"/>
            <a:ext cx="186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dirty="0"/>
              <a:t>Way</a:t>
            </a:r>
          </a:p>
          <a:p>
            <a:pPr algn="ctr"/>
            <a:r>
              <a:rPr lang="nl-NL" sz="1200" dirty="0"/>
              <a:t>Of</a:t>
            </a:r>
          </a:p>
          <a:p>
            <a:pPr algn="ctr"/>
            <a:r>
              <a:rPr lang="nl-NL" sz="1200" dirty="0" err="1"/>
              <a:t>work</a:t>
            </a:r>
            <a:endParaRPr lang="nl-NL" sz="1200" dirty="0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CBF80AB9-6939-60F7-9691-A7CFCD4F16CD}"/>
              </a:ext>
            </a:extLst>
          </p:cNvPr>
          <p:cNvSpPr/>
          <p:nvPr/>
        </p:nvSpPr>
        <p:spPr>
          <a:xfrm>
            <a:off x="8103654" y="430770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DF9CF2E-0DB7-44DC-D6AD-FE61562B24C3}"/>
              </a:ext>
            </a:extLst>
          </p:cNvPr>
          <p:cNvSpPr txBox="1"/>
          <p:nvPr/>
        </p:nvSpPr>
        <p:spPr>
          <a:xfrm>
            <a:off x="8057578" y="558388"/>
            <a:ext cx="129270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/>
              <a:t>Manuel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39FA0425-350B-08A8-147E-59D53933E318}"/>
              </a:ext>
            </a:extLst>
          </p:cNvPr>
          <p:cNvSpPr/>
          <p:nvPr/>
        </p:nvSpPr>
        <p:spPr>
          <a:xfrm>
            <a:off x="6665918" y="1509816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E48E4B0D-A5F9-0491-00DB-BFF73328B59D}"/>
              </a:ext>
            </a:extLst>
          </p:cNvPr>
          <p:cNvCxnSpPr/>
          <p:nvPr/>
        </p:nvCxnSpPr>
        <p:spPr>
          <a:xfrm flipV="1">
            <a:off x="1571450" y="1934183"/>
            <a:ext cx="1214" cy="554427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D7D1FD56-B791-8D3E-7111-AA7D4EAF6BEB}"/>
              </a:ext>
            </a:extLst>
          </p:cNvPr>
          <p:cNvSpPr txBox="1"/>
          <p:nvPr/>
        </p:nvSpPr>
        <p:spPr>
          <a:xfrm>
            <a:off x="6719300" y="1607147"/>
            <a:ext cx="10412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/>
              <a:t>Automatic</a:t>
            </a:r>
          </a:p>
        </p:txBody>
      </p: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74D571A7-1134-73F3-F6B5-F7E79FA9EAFE}"/>
              </a:ext>
            </a:extLst>
          </p:cNvPr>
          <p:cNvCxnSpPr>
            <a:cxnSpLocks/>
          </p:cNvCxnSpPr>
          <p:nvPr/>
        </p:nvCxnSpPr>
        <p:spPr>
          <a:xfrm flipH="1" flipV="1">
            <a:off x="1576623" y="3500085"/>
            <a:ext cx="7966" cy="102027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6478111D-48FA-EFC0-3CA5-8B0151F4740A}"/>
              </a:ext>
            </a:extLst>
          </p:cNvPr>
          <p:cNvCxnSpPr>
            <a:cxnSpLocks/>
          </p:cNvCxnSpPr>
          <p:nvPr/>
        </p:nvCxnSpPr>
        <p:spPr>
          <a:xfrm flipV="1">
            <a:off x="2172156" y="1687728"/>
            <a:ext cx="864201" cy="121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8EB629FE-2AD4-80E7-60C6-AB25012F3848}"/>
              </a:ext>
            </a:extLst>
          </p:cNvPr>
          <p:cNvCxnSpPr>
            <a:cxnSpLocks/>
          </p:cNvCxnSpPr>
          <p:nvPr/>
        </p:nvCxnSpPr>
        <p:spPr>
          <a:xfrm flipV="1">
            <a:off x="2153794" y="4819303"/>
            <a:ext cx="864201" cy="121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963DEFD2-CF78-831B-A61C-108F5C6B4A83}"/>
              </a:ext>
            </a:extLst>
          </p:cNvPr>
          <p:cNvCxnSpPr>
            <a:cxnSpLocks/>
          </p:cNvCxnSpPr>
          <p:nvPr/>
        </p:nvCxnSpPr>
        <p:spPr>
          <a:xfrm flipV="1">
            <a:off x="4237819" y="641126"/>
            <a:ext cx="231475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83A9E2B0-1C30-0E48-A41D-8553CEFF1593}"/>
              </a:ext>
            </a:extLst>
          </p:cNvPr>
          <p:cNvCxnSpPr>
            <a:cxnSpLocks/>
          </p:cNvCxnSpPr>
          <p:nvPr/>
        </p:nvCxnSpPr>
        <p:spPr>
          <a:xfrm>
            <a:off x="7827479" y="665764"/>
            <a:ext cx="249091" cy="796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CC187D92-BE59-14BD-373C-577864B2F677}"/>
              </a:ext>
            </a:extLst>
          </p:cNvPr>
          <p:cNvCxnSpPr>
            <a:cxnSpLocks/>
          </p:cNvCxnSpPr>
          <p:nvPr/>
        </p:nvCxnSpPr>
        <p:spPr>
          <a:xfrm flipV="1">
            <a:off x="4320445" y="4810122"/>
            <a:ext cx="27663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132A8258-41D7-BA70-F089-A5D0B7FB5350}"/>
              </a:ext>
            </a:extLst>
          </p:cNvPr>
          <p:cNvCxnSpPr>
            <a:cxnSpLocks/>
          </p:cNvCxnSpPr>
          <p:nvPr/>
        </p:nvCxnSpPr>
        <p:spPr>
          <a:xfrm flipH="1" flipV="1">
            <a:off x="3680411" y="5322839"/>
            <a:ext cx="7966" cy="350078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hthoek: afgeronde hoeken 37">
            <a:extLst>
              <a:ext uri="{FF2B5EF4-FFF2-40B4-BE49-F238E27FC236}">
                <a16:creationId xmlns:a16="http://schemas.microsoft.com/office/drawing/2014/main" id="{501ACD1A-5AAC-D045-52F8-9355ED5E66E8}"/>
              </a:ext>
            </a:extLst>
          </p:cNvPr>
          <p:cNvSpPr/>
          <p:nvPr/>
        </p:nvSpPr>
        <p:spPr>
          <a:xfrm>
            <a:off x="26276" y="2843265"/>
            <a:ext cx="617482" cy="26276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BF217966-B39E-1EAF-F40A-E5F69A07C917}"/>
              </a:ext>
            </a:extLst>
          </p:cNvPr>
          <p:cNvSpPr txBox="1"/>
          <p:nvPr/>
        </p:nvSpPr>
        <p:spPr>
          <a:xfrm>
            <a:off x="92309" y="2834447"/>
            <a:ext cx="60766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/>
              <a:t>Start</a:t>
            </a:r>
          </a:p>
        </p:txBody>
      </p:sp>
      <p:cxnSp>
        <p:nvCxnSpPr>
          <p:cNvPr id="40" name="Rechte verbindingslijn met pijl 39">
            <a:extLst>
              <a:ext uri="{FF2B5EF4-FFF2-40B4-BE49-F238E27FC236}">
                <a16:creationId xmlns:a16="http://schemas.microsoft.com/office/drawing/2014/main" id="{B3CB0BA8-0E90-3A07-2FCF-B0F0678DCD8A}"/>
              </a:ext>
            </a:extLst>
          </p:cNvPr>
          <p:cNvCxnSpPr>
            <a:cxnSpLocks/>
          </p:cNvCxnSpPr>
          <p:nvPr/>
        </p:nvCxnSpPr>
        <p:spPr>
          <a:xfrm flipV="1">
            <a:off x="654962" y="2970812"/>
            <a:ext cx="27663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>
            <a:extLst>
              <a:ext uri="{FF2B5EF4-FFF2-40B4-BE49-F238E27FC236}">
                <a16:creationId xmlns:a16="http://schemas.microsoft.com/office/drawing/2014/main" id="{A0352DED-6F09-6289-88E8-36E73D41CB9B}"/>
              </a:ext>
            </a:extLst>
          </p:cNvPr>
          <p:cNvCxnSpPr>
            <a:cxnSpLocks/>
          </p:cNvCxnSpPr>
          <p:nvPr/>
        </p:nvCxnSpPr>
        <p:spPr>
          <a:xfrm flipV="1">
            <a:off x="3675239" y="2179190"/>
            <a:ext cx="1214" cy="37002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6D7CD146-7A46-7BFC-2A06-A85CCCA95E91}"/>
              </a:ext>
            </a:extLst>
          </p:cNvPr>
          <p:cNvCxnSpPr>
            <a:cxnSpLocks/>
          </p:cNvCxnSpPr>
          <p:nvPr/>
        </p:nvCxnSpPr>
        <p:spPr>
          <a:xfrm flipV="1">
            <a:off x="7196752" y="1161364"/>
            <a:ext cx="1214" cy="29174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7309482D-6377-7085-D32E-1B94C566D06E}"/>
              </a:ext>
            </a:extLst>
          </p:cNvPr>
          <p:cNvSpPr txBox="1"/>
          <p:nvPr/>
        </p:nvSpPr>
        <p:spPr>
          <a:xfrm>
            <a:off x="4965882" y="4716022"/>
            <a:ext cx="48595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/>
              <a:t>Yes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C330CE5D-F328-255C-D9A0-9B359253A20E}"/>
              </a:ext>
            </a:extLst>
          </p:cNvPr>
          <p:cNvSpPr txBox="1"/>
          <p:nvPr/>
        </p:nvSpPr>
        <p:spPr>
          <a:xfrm>
            <a:off x="9154195" y="419147"/>
            <a:ext cx="248586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(Option 1a) </a:t>
            </a:r>
            <a:r>
              <a:rPr lang="nl-NL" sz="1200" b="1" dirty="0" err="1">
                <a:solidFill>
                  <a:srgbClr val="0070C0"/>
                </a:solidFill>
              </a:rPr>
              <a:t>Fully</a:t>
            </a:r>
            <a:r>
              <a:rPr lang="nl-NL" sz="1200" b="1" dirty="0">
                <a:solidFill>
                  <a:srgbClr val="0070C0"/>
                </a:solidFill>
              </a:rPr>
              <a:t> manual
without </a:t>
            </a:r>
            <a:r>
              <a:rPr lang="nl-NL" sz="1200" b="1" dirty="0" err="1">
                <a:solidFill>
                  <a:srgbClr val="0070C0"/>
                </a:solidFill>
              </a:rPr>
              <a:t>SmartEnergy</a:t>
            </a:r>
            <a:endParaRPr lang="nl-NL" sz="1200" b="1" dirty="0">
              <a:solidFill>
                <a:srgbClr val="0070C0"/>
              </a:solidFill>
            </a:endParaRP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3D72408A-7593-A79A-F6C2-1FE7107C65C8}"/>
              </a:ext>
            </a:extLst>
          </p:cNvPr>
          <p:cNvSpPr txBox="1"/>
          <p:nvPr/>
        </p:nvSpPr>
        <p:spPr>
          <a:xfrm>
            <a:off x="7709389" y="1485873"/>
            <a:ext cx="393067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(Option 2a) Automatic without </a:t>
            </a:r>
            <a:r>
              <a:rPr lang="nl-NL" sz="1200" b="1" dirty="0" err="1">
                <a:solidFill>
                  <a:srgbClr val="0070C0"/>
                </a:solidFill>
              </a:rPr>
              <a:t>SmartEnergy</a:t>
            </a:r>
            <a:endParaRPr lang="nl-NL" sz="1200" dirty="0"/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E7F7DEAD-AF81-77CA-479C-F26F38B47877}"/>
              </a:ext>
            </a:extLst>
          </p:cNvPr>
          <p:cNvSpPr txBox="1"/>
          <p:nvPr/>
        </p:nvSpPr>
        <p:spPr>
          <a:xfrm>
            <a:off x="7655163" y="3625362"/>
            <a:ext cx="360184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(Option 2b) Automatic </a:t>
            </a:r>
            <a:r>
              <a:rPr lang="nl-NL" sz="1200" b="1" dirty="0" err="1">
                <a:solidFill>
                  <a:srgbClr val="0070C0"/>
                </a:solidFill>
              </a:rPr>
              <a:t>with</a:t>
            </a:r>
            <a:r>
              <a:rPr lang="nl-NL" sz="1200" b="1" dirty="0">
                <a:solidFill>
                  <a:srgbClr val="0070C0"/>
                </a:solidFill>
              </a:rPr>
              <a:t> </a:t>
            </a:r>
            <a:r>
              <a:rPr lang="nl-NL" sz="1200" b="1" dirty="0" err="1">
                <a:solidFill>
                  <a:srgbClr val="0070C0"/>
                </a:solidFill>
              </a:rPr>
              <a:t>SmartEnergy</a:t>
            </a:r>
            <a:endParaRPr lang="nl-NL" sz="1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Ruit 51">
            <a:extLst>
              <a:ext uri="{FF2B5EF4-FFF2-40B4-BE49-F238E27FC236}">
                <a16:creationId xmlns:a16="http://schemas.microsoft.com/office/drawing/2014/main" id="{B2F2B96C-886B-DD41-741E-8B5BB861DFD5}"/>
              </a:ext>
            </a:extLst>
          </p:cNvPr>
          <p:cNvSpPr/>
          <p:nvPr/>
        </p:nvSpPr>
        <p:spPr>
          <a:xfrm>
            <a:off x="6495152" y="2258365"/>
            <a:ext cx="1279584" cy="992037"/>
          </a:xfrm>
          <a:prstGeom prst="diamond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BAFA97E6-0648-91DE-342E-F5F41961CC3B}"/>
              </a:ext>
            </a:extLst>
          </p:cNvPr>
          <p:cNvSpPr txBox="1"/>
          <p:nvPr/>
        </p:nvSpPr>
        <p:spPr>
          <a:xfrm>
            <a:off x="6202591" y="2436227"/>
            <a:ext cx="186618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1200" err="1"/>
              <a:t>Manière</a:t>
            </a:r>
            <a:endParaRPr lang="nl-NL" sz="1200"/>
          </a:p>
          <a:p>
            <a:pPr algn="ctr"/>
            <a:r>
              <a:rPr lang="nl-NL" sz="1200"/>
              <a:t>de</a:t>
            </a:r>
          </a:p>
          <a:p>
            <a:pPr algn="ctr"/>
            <a:r>
              <a:rPr lang="nl-NL" sz="1200" err="1"/>
              <a:t>travail</a:t>
            </a:r>
          </a:p>
        </p:txBody>
      </p:sp>
      <p:sp>
        <p:nvSpPr>
          <p:cNvPr id="56" name="Rechthoek 55">
            <a:extLst>
              <a:ext uri="{FF2B5EF4-FFF2-40B4-BE49-F238E27FC236}">
                <a16:creationId xmlns:a16="http://schemas.microsoft.com/office/drawing/2014/main" id="{FC6F3277-ABA7-7963-0576-7C628B85B00B}"/>
              </a:ext>
            </a:extLst>
          </p:cNvPr>
          <p:cNvSpPr/>
          <p:nvPr/>
        </p:nvSpPr>
        <p:spPr>
          <a:xfrm>
            <a:off x="8045038" y="2540923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Tekstvak 57">
            <a:extLst>
              <a:ext uri="{FF2B5EF4-FFF2-40B4-BE49-F238E27FC236}">
                <a16:creationId xmlns:a16="http://schemas.microsoft.com/office/drawing/2014/main" id="{7AC3A06B-B0DB-93DD-0A4A-1A68DC833FB8}"/>
              </a:ext>
            </a:extLst>
          </p:cNvPr>
          <p:cNvSpPr txBox="1"/>
          <p:nvPr/>
        </p:nvSpPr>
        <p:spPr>
          <a:xfrm>
            <a:off x="7999743" y="2667780"/>
            <a:ext cx="115828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dirty="0"/>
              <a:t>Manuel</a:t>
            </a:r>
          </a:p>
        </p:txBody>
      </p:sp>
      <p:cxnSp>
        <p:nvCxnSpPr>
          <p:cNvPr id="60" name="Rechte verbindingslijn met pijl 59">
            <a:extLst>
              <a:ext uri="{FF2B5EF4-FFF2-40B4-BE49-F238E27FC236}">
                <a16:creationId xmlns:a16="http://schemas.microsoft.com/office/drawing/2014/main" id="{AC3BB1C5-8CD8-93D9-03DE-F8E0BB0648D2}"/>
              </a:ext>
            </a:extLst>
          </p:cNvPr>
          <p:cNvCxnSpPr>
            <a:cxnSpLocks/>
          </p:cNvCxnSpPr>
          <p:nvPr/>
        </p:nvCxnSpPr>
        <p:spPr>
          <a:xfrm flipV="1">
            <a:off x="4179203" y="2751279"/>
            <a:ext cx="2314753" cy="1039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Rechte verbindingslijn met pijl 61">
            <a:extLst>
              <a:ext uri="{FF2B5EF4-FFF2-40B4-BE49-F238E27FC236}">
                <a16:creationId xmlns:a16="http://schemas.microsoft.com/office/drawing/2014/main" id="{781B4645-2FAF-AA2D-FFF0-6048EC4C1581}"/>
              </a:ext>
            </a:extLst>
          </p:cNvPr>
          <p:cNvCxnSpPr>
            <a:cxnSpLocks/>
          </p:cNvCxnSpPr>
          <p:nvPr/>
        </p:nvCxnSpPr>
        <p:spPr>
          <a:xfrm>
            <a:off x="7768863" y="2775917"/>
            <a:ext cx="249091" cy="7969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Rechte verbindingslijn met pijl 63">
            <a:extLst>
              <a:ext uri="{FF2B5EF4-FFF2-40B4-BE49-F238E27FC236}">
                <a16:creationId xmlns:a16="http://schemas.microsoft.com/office/drawing/2014/main" id="{4A52918A-A808-55C7-5334-F7E6B795D80A}"/>
              </a:ext>
            </a:extLst>
          </p:cNvPr>
          <p:cNvCxnSpPr>
            <a:cxnSpLocks/>
          </p:cNvCxnSpPr>
          <p:nvPr/>
        </p:nvCxnSpPr>
        <p:spPr>
          <a:xfrm flipV="1">
            <a:off x="7138136" y="3271517"/>
            <a:ext cx="1214" cy="291740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hthoek 65">
            <a:extLst>
              <a:ext uri="{FF2B5EF4-FFF2-40B4-BE49-F238E27FC236}">
                <a16:creationId xmlns:a16="http://schemas.microsoft.com/office/drawing/2014/main" id="{E1023F2F-2093-02E0-48A9-97FAAD9C22DD}"/>
              </a:ext>
            </a:extLst>
          </p:cNvPr>
          <p:cNvSpPr/>
          <p:nvPr/>
        </p:nvSpPr>
        <p:spPr>
          <a:xfrm>
            <a:off x="6607302" y="3619969"/>
            <a:ext cx="1049547" cy="51758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CCDCB6BA-BEA2-EE6D-576B-CB6789ACF987}"/>
              </a:ext>
            </a:extLst>
          </p:cNvPr>
          <p:cNvSpPr txBox="1"/>
          <p:nvPr/>
        </p:nvSpPr>
        <p:spPr>
          <a:xfrm>
            <a:off x="6660684" y="3717300"/>
            <a:ext cx="1041217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err="1"/>
              <a:t>Automatique</a:t>
            </a:r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720ED973-730A-A480-3524-80DE0FBF14DE}"/>
              </a:ext>
            </a:extLst>
          </p:cNvPr>
          <p:cNvSpPr txBox="1"/>
          <p:nvPr/>
        </p:nvSpPr>
        <p:spPr>
          <a:xfrm>
            <a:off x="9095580" y="2539069"/>
            <a:ext cx="24414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(option 1b) </a:t>
            </a:r>
            <a:r>
              <a:rPr lang="nl-NL" sz="1200" b="1" dirty="0" err="1">
                <a:solidFill>
                  <a:srgbClr val="0070C0"/>
                </a:solidFill>
              </a:rPr>
              <a:t>Fully</a:t>
            </a:r>
            <a:r>
              <a:rPr lang="nl-NL" sz="1200" b="1" dirty="0">
                <a:solidFill>
                  <a:srgbClr val="0070C0"/>
                </a:solidFill>
              </a:rPr>
              <a:t> manual
</a:t>
            </a:r>
            <a:r>
              <a:rPr lang="nl-NL" sz="1200" b="1" dirty="0" err="1">
                <a:solidFill>
                  <a:srgbClr val="0070C0"/>
                </a:solidFill>
              </a:rPr>
              <a:t>with</a:t>
            </a:r>
            <a:r>
              <a:rPr lang="nl-NL" sz="1200" b="1" dirty="0">
                <a:solidFill>
                  <a:srgbClr val="0070C0"/>
                </a:solidFill>
              </a:rPr>
              <a:t> </a:t>
            </a:r>
            <a:r>
              <a:rPr lang="nl-NL" sz="1200" b="1" dirty="0" err="1">
                <a:solidFill>
                  <a:srgbClr val="0070C0"/>
                </a:solidFill>
              </a:rPr>
              <a:t>SmartEnergy</a:t>
            </a:r>
            <a:endParaRPr lang="nl-NL" sz="1200" b="1" dirty="0">
              <a:solidFill>
                <a:srgbClr val="0070C0"/>
              </a:solidFill>
            </a:endParaRPr>
          </a:p>
        </p:txBody>
      </p:sp>
      <p:sp>
        <p:nvSpPr>
          <p:cNvPr id="74" name="Tekstvak 73">
            <a:extLst>
              <a:ext uri="{FF2B5EF4-FFF2-40B4-BE49-F238E27FC236}">
                <a16:creationId xmlns:a16="http://schemas.microsoft.com/office/drawing/2014/main" id="{2172292D-D800-913B-5001-B2E38F087AF9}"/>
              </a:ext>
            </a:extLst>
          </p:cNvPr>
          <p:cNvSpPr txBox="1"/>
          <p:nvPr/>
        </p:nvSpPr>
        <p:spPr>
          <a:xfrm>
            <a:off x="5651626" y="4582517"/>
            <a:ext cx="309055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(Option 3) Automatic </a:t>
            </a:r>
            <a:r>
              <a:rPr lang="nl-NL" sz="1200" b="1" dirty="0" err="1">
                <a:solidFill>
                  <a:srgbClr val="0070C0"/>
                </a:solidFill>
              </a:rPr>
              <a:t>with</a:t>
            </a:r>
            <a:r>
              <a:rPr lang="nl-NL" sz="1200" b="1" dirty="0">
                <a:solidFill>
                  <a:srgbClr val="0070C0"/>
                </a:solidFill>
              </a:rPr>
              <a:t> </a:t>
            </a:r>
            <a:r>
              <a:rPr lang="nl-NL" sz="1200" b="1" dirty="0" err="1">
                <a:solidFill>
                  <a:srgbClr val="0070C0"/>
                </a:solidFill>
              </a:rPr>
              <a:t>SmartEnergy</a:t>
            </a:r>
            <a:endParaRPr lang="nl-NL" sz="1200" dirty="0">
              <a:solidFill>
                <a:srgbClr val="002060"/>
              </a:solidFill>
            </a:endParaRPr>
          </a:p>
        </p:txBody>
      </p:sp>
      <p:sp>
        <p:nvSpPr>
          <p:cNvPr id="76" name="Tekstvak 75">
            <a:extLst>
              <a:ext uri="{FF2B5EF4-FFF2-40B4-BE49-F238E27FC236}">
                <a16:creationId xmlns:a16="http://schemas.microsoft.com/office/drawing/2014/main" id="{0898E7A6-597E-A367-C7C9-7ADC764660E9}"/>
              </a:ext>
            </a:extLst>
          </p:cNvPr>
          <p:cNvSpPr txBox="1"/>
          <p:nvPr/>
        </p:nvSpPr>
        <p:spPr>
          <a:xfrm>
            <a:off x="4198640" y="5732639"/>
            <a:ext cx="34565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200" b="1" dirty="0">
                <a:solidFill>
                  <a:srgbClr val="0070C0"/>
                </a:solidFill>
              </a:rPr>
              <a:t>(Option 1a) </a:t>
            </a:r>
            <a:r>
              <a:rPr lang="nl-NL" sz="1200" b="1" dirty="0" err="1">
                <a:solidFill>
                  <a:srgbClr val="0070C0"/>
                </a:solidFill>
              </a:rPr>
              <a:t>Fully</a:t>
            </a:r>
            <a:r>
              <a:rPr lang="nl-NL" sz="1200" b="1" dirty="0">
                <a:solidFill>
                  <a:srgbClr val="0070C0"/>
                </a:solidFill>
              </a:rPr>
              <a:t> manual
without </a:t>
            </a:r>
            <a:r>
              <a:rPr lang="nl-NL" sz="1200" b="1" dirty="0" err="1">
                <a:solidFill>
                  <a:srgbClr val="0070C0"/>
                </a:solidFill>
              </a:rPr>
              <a:t>SmartEnergy</a:t>
            </a:r>
            <a:endParaRPr lang="nl-NL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8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22844082-D6E4-0003-3F1F-C34201FD070B}"/>
              </a:ext>
            </a:extLst>
          </p:cNvPr>
          <p:cNvSpPr txBox="1"/>
          <p:nvPr/>
        </p:nvSpPr>
        <p:spPr>
          <a:xfrm>
            <a:off x="3667870" y="2476600"/>
            <a:ext cx="485196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b="1" dirty="0" err="1"/>
              <a:t>Settings</a:t>
            </a:r>
            <a:r>
              <a:rPr lang="nl-NL" b="1" dirty="0"/>
              <a:t> </a:t>
            </a:r>
            <a:r>
              <a:rPr lang="nl-NL" b="1" dirty="0" err="1"/>
              <a:t>during</a:t>
            </a:r>
            <a:endParaRPr lang="nl-NL" b="1" dirty="0"/>
          </a:p>
          <a:p>
            <a:pPr algn="ctr"/>
            <a:r>
              <a:rPr lang="nl-NL" sz="3600" b="1" dirty="0" err="1"/>
              <a:t>Swimming</a:t>
            </a:r>
            <a:r>
              <a:rPr lang="nl-NL" sz="3600" b="1" dirty="0"/>
              <a:t> </a:t>
            </a:r>
            <a:r>
              <a:rPr lang="nl-NL" sz="3600" b="1" dirty="0" err="1"/>
              <a:t>season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792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1B061E6-E58B-B2CE-47F0-30B890BD0F36}"/>
              </a:ext>
            </a:extLst>
          </p:cNvPr>
          <p:cNvSpPr txBox="1"/>
          <p:nvPr/>
        </p:nvSpPr>
        <p:spPr>
          <a:xfrm>
            <a:off x="1186078" y="1714600"/>
            <a:ext cx="9656798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3600" b="1" dirty="0"/>
              <a:t>4 </a:t>
            </a:r>
            <a:r>
              <a:rPr lang="nl-NL" sz="3600" b="1" dirty="0" err="1"/>
              <a:t>ways</a:t>
            </a:r>
            <a:r>
              <a:rPr lang="nl-NL" sz="3600" b="1" dirty="0"/>
              <a:t> </a:t>
            </a:r>
            <a:r>
              <a:rPr lang="nl-NL" sz="3600" b="1" dirty="0" err="1"/>
              <a:t>to</a:t>
            </a:r>
            <a:r>
              <a:rPr lang="nl-NL" sz="3600" b="1" dirty="0"/>
              <a:t> control </a:t>
            </a:r>
            <a:r>
              <a:rPr lang="nl-NL" sz="3600" b="1" dirty="0" err="1"/>
              <a:t>your</a:t>
            </a:r>
            <a:r>
              <a:rPr lang="nl-NL" sz="3600" b="1" dirty="0"/>
              <a:t> heat pump:</a:t>
            </a:r>
          </a:p>
          <a:p>
            <a:pPr algn="ctr"/>
            <a:endParaRPr lang="nl-NL" sz="3600" b="1" dirty="0"/>
          </a:p>
          <a:p>
            <a:r>
              <a:rPr lang="nl-NL" b="1" dirty="0">
                <a:solidFill>
                  <a:srgbClr val="002060"/>
                </a:solidFill>
              </a:rPr>
              <a:t>(Option 1a) </a:t>
            </a:r>
            <a:r>
              <a:rPr lang="nl-NL" b="1" dirty="0" err="1">
                <a:solidFill>
                  <a:srgbClr val="002060"/>
                </a:solidFill>
              </a:rPr>
              <a:t>Fully</a:t>
            </a:r>
            <a:r>
              <a:rPr lang="nl-NL" b="1" dirty="0">
                <a:solidFill>
                  <a:srgbClr val="002060"/>
                </a:solidFill>
              </a:rPr>
              <a:t> manual (ON/OFF) without </a:t>
            </a:r>
            <a:r>
              <a:rPr lang="nl-NL" b="1" dirty="0" err="1">
                <a:solidFill>
                  <a:srgbClr val="002060"/>
                </a:solidFill>
              </a:rPr>
              <a:t>SmartEnergy</a:t>
            </a:r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
(Option 1b) </a:t>
            </a:r>
            <a:r>
              <a:rPr lang="nl-NL" b="1" dirty="0" err="1">
                <a:solidFill>
                  <a:srgbClr val="002060"/>
                </a:solidFill>
              </a:rPr>
              <a:t>Fully</a:t>
            </a:r>
            <a:r>
              <a:rPr lang="nl-NL" b="1" dirty="0">
                <a:solidFill>
                  <a:srgbClr val="002060"/>
                </a:solidFill>
              </a:rPr>
              <a:t> manual (ON/OFF) </a:t>
            </a:r>
            <a:r>
              <a:rPr lang="nl-NL" b="1" dirty="0" err="1">
                <a:solidFill>
                  <a:srgbClr val="002060"/>
                </a:solidFill>
              </a:rPr>
              <a:t>with</a:t>
            </a:r>
            <a:r>
              <a:rPr lang="nl-NL" b="1" dirty="0">
                <a:solidFill>
                  <a:srgbClr val="002060"/>
                </a:solidFill>
              </a:rPr>
              <a:t> </a:t>
            </a:r>
            <a:r>
              <a:rPr lang="nl-NL" b="1" dirty="0" err="1">
                <a:solidFill>
                  <a:srgbClr val="002060"/>
                </a:solidFill>
              </a:rPr>
              <a:t>SmartEnergy</a:t>
            </a:r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
(Option 2a) Automatic without </a:t>
            </a:r>
            <a:r>
              <a:rPr lang="nl-NL" b="1" dirty="0" err="1">
                <a:solidFill>
                  <a:srgbClr val="002060"/>
                </a:solidFill>
              </a:rPr>
              <a:t>SmartEnergy</a:t>
            </a:r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>
                <a:solidFill>
                  <a:srgbClr val="002060"/>
                </a:solidFill>
              </a:rPr>
              <a:t>
(Option 3b) Automatic </a:t>
            </a:r>
            <a:r>
              <a:rPr lang="nl-NL" b="1" dirty="0" err="1">
                <a:solidFill>
                  <a:srgbClr val="002060"/>
                </a:solidFill>
              </a:rPr>
              <a:t>with</a:t>
            </a:r>
            <a:r>
              <a:rPr lang="nl-NL" b="1" dirty="0">
                <a:solidFill>
                  <a:srgbClr val="002060"/>
                </a:solidFill>
              </a:rPr>
              <a:t> </a:t>
            </a:r>
            <a:r>
              <a:rPr lang="nl-NL" b="1" dirty="0" err="1">
                <a:solidFill>
                  <a:srgbClr val="002060"/>
                </a:solidFill>
              </a:rPr>
              <a:t>SmartEnergy</a:t>
            </a:r>
            <a:endParaRPr lang="nl-NL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8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4CCEF4BA-3F8E-795E-0AE2-98875C5D477E}"/>
              </a:ext>
            </a:extLst>
          </p:cNvPr>
          <p:cNvSpPr txBox="1"/>
          <p:nvPr/>
        </p:nvSpPr>
        <p:spPr>
          <a:xfrm>
            <a:off x="767183" y="218863"/>
            <a:ext cx="703254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2400" b="1" dirty="0">
                <a:solidFill>
                  <a:srgbClr val="002060"/>
                </a:solidFill>
              </a:rPr>
              <a:t>(1b) </a:t>
            </a:r>
            <a:r>
              <a:rPr lang="nl-NL" sz="2400" b="1" dirty="0" err="1">
                <a:solidFill>
                  <a:srgbClr val="002060"/>
                </a:solidFill>
              </a:rPr>
              <a:t>Fully</a:t>
            </a:r>
            <a:r>
              <a:rPr lang="nl-NL" sz="2400" b="1" dirty="0">
                <a:solidFill>
                  <a:srgbClr val="002060"/>
                </a:solidFill>
              </a:rPr>
              <a:t> manual </a:t>
            </a:r>
            <a:r>
              <a:rPr lang="nl-NL" sz="2400" b="1" dirty="0" err="1">
                <a:solidFill>
                  <a:srgbClr val="002060"/>
                </a:solidFill>
              </a:rPr>
              <a:t>with</a:t>
            </a:r>
            <a:r>
              <a:rPr lang="nl-NL" sz="2400" b="1" dirty="0">
                <a:solidFill>
                  <a:srgbClr val="002060"/>
                </a:solidFill>
              </a:rPr>
              <a:t> </a:t>
            </a:r>
            <a:r>
              <a:rPr lang="nl-NL" sz="2400" b="1" dirty="0" err="1">
                <a:solidFill>
                  <a:srgbClr val="002060"/>
                </a:solidFill>
              </a:rPr>
              <a:t>SmartEnergy</a:t>
            </a:r>
            <a:endParaRPr lang="nl-NL" sz="2400" b="1" dirty="0">
              <a:solidFill>
                <a:srgbClr val="002060"/>
              </a:solidFill>
            </a:endParaRPr>
          </a:p>
        </p:txBody>
      </p:sp>
      <p:pic>
        <p:nvPicPr>
          <p:cNvPr id="16" name="Afbeelding 15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0BE34796-2137-F223-EC9F-1A4DC3DF6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51" y="945989"/>
            <a:ext cx="1731613" cy="14326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97B4469-251C-915C-32AB-5F25CED45432}"/>
              </a:ext>
            </a:extLst>
          </p:cNvPr>
          <p:cNvSpPr txBox="1"/>
          <p:nvPr/>
        </p:nvSpPr>
        <p:spPr>
          <a:xfrm>
            <a:off x="263082" y="2521037"/>
            <a:ext cx="4835135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Completely</a:t>
            </a:r>
            <a:r>
              <a:rPr lang="nl-NL" sz="1400" dirty="0"/>
              <a:t> </a:t>
            </a:r>
            <a:r>
              <a:rPr lang="nl-NL" sz="1400" dirty="0" err="1"/>
              <a:t>identical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option 1a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use</a:t>
            </a:r>
            <a:r>
              <a:rPr lang="nl-NL" sz="1400" dirty="0"/>
              <a:t> of </a:t>
            </a:r>
            <a:r>
              <a:rPr lang="nl-NL" sz="1400" dirty="0" err="1"/>
              <a:t>SmartEnergy</a:t>
            </a:r>
            <a:r>
              <a:rPr lang="nl-NL" sz="1400" dirty="0"/>
              <a:t> </a:t>
            </a:r>
            <a:r>
              <a:rPr lang="nl-NL" sz="1400" dirty="0" err="1"/>
              <a:t>actually</a:t>
            </a:r>
            <a:r>
              <a:rPr lang="nl-NL" sz="1400" dirty="0"/>
              <a:t> </a:t>
            </a:r>
            <a:r>
              <a:rPr lang="nl-NL" sz="1400" dirty="0" err="1"/>
              <a:t>makes</a:t>
            </a:r>
            <a:r>
              <a:rPr lang="nl-NL" sz="1400" dirty="0"/>
              <a:t> no sense </a:t>
            </a:r>
            <a:r>
              <a:rPr lang="nl-NL" sz="1400" dirty="0" err="1"/>
              <a:t>since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system wants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reach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anyway</a:t>
            </a:r>
            <a:r>
              <a:rPr lang="nl-NL" sz="1400" dirty="0"/>
              <a:t> </a:t>
            </a:r>
            <a:r>
              <a:rPr lang="nl-NL" sz="1400" dirty="0" err="1"/>
              <a:t>which</a:t>
            </a:r>
            <a:r>
              <a:rPr lang="nl-NL" sz="1400" dirty="0"/>
              <a:t> is </a:t>
            </a:r>
            <a:r>
              <a:rPr lang="nl-NL" sz="1400" dirty="0" err="1"/>
              <a:t>physically</a:t>
            </a:r>
            <a:r>
              <a:rPr lang="nl-NL" sz="1400" dirty="0"/>
              <a:t> set on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anyway</a:t>
            </a:r>
            <a:r>
              <a:rPr lang="nl-NL" sz="1400" dirty="0"/>
              <a:t>
For </a:t>
            </a:r>
            <a:r>
              <a:rPr lang="nl-NL" sz="1400" dirty="0" err="1"/>
              <a:t>example</a:t>
            </a:r>
            <a:r>
              <a:rPr lang="nl-NL" sz="1400" dirty="0"/>
              <a:t>, in </a:t>
            </a:r>
            <a:r>
              <a:rPr lang="nl-NL" sz="1400" dirty="0" err="1"/>
              <a:t>this</a:t>
            </a:r>
            <a:r>
              <a:rPr lang="nl-NL" sz="1400" dirty="0"/>
              <a:t> case, </a:t>
            </a:r>
            <a:r>
              <a:rPr lang="nl-NL" sz="1400" dirty="0" err="1"/>
              <a:t>it</a:t>
            </a:r>
            <a:r>
              <a:rPr lang="nl-NL" sz="1400" dirty="0"/>
              <a:t> </a:t>
            </a:r>
            <a:r>
              <a:rPr lang="nl-NL" sz="1400" dirty="0" err="1"/>
              <a:t>could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32 </a:t>
            </a:r>
            <a:r>
              <a:rPr lang="nl-NL" sz="1400" dirty="0" err="1"/>
              <a:t>degrees</a:t>
            </a:r>
            <a:r>
              <a:rPr lang="nl-NL" sz="1400" dirty="0"/>
              <a:t> 
</a:t>
            </a:r>
            <a:r>
              <a:rPr lang="nl-NL" sz="1400" dirty="0" err="1"/>
              <a:t>Should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set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set </a:t>
            </a:r>
            <a:r>
              <a:rPr lang="nl-NL" sz="1400" dirty="0" err="1"/>
              <a:t>to</a:t>
            </a:r>
            <a:r>
              <a:rPr lang="nl-NL" sz="1400" dirty="0"/>
              <a:t>
The heat pump screen is.</a:t>
            </a:r>
          </a:p>
        </p:txBody>
      </p:sp>
      <p:pic>
        <p:nvPicPr>
          <p:cNvPr id="4" name="Afbeelding 3" descr="Afbeelding met tekst, Lettertype, schermopname, Elektrisch blauw&#10;&#10;Automatisch gegenereerde beschrijving">
            <a:extLst>
              <a:ext uri="{FF2B5EF4-FFF2-40B4-BE49-F238E27FC236}">
                <a16:creationId xmlns:a16="http://schemas.microsoft.com/office/drawing/2014/main" id="{6064910B-C569-4DF5-1004-6F8E673B0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863" y="943369"/>
            <a:ext cx="1915234" cy="15769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00EC04B-FFEA-9E02-3DF9-36A90E02679D}"/>
              </a:ext>
            </a:extLst>
          </p:cNvPr>
          <p:cNvSpPr txBox="1"/>
          <p:nvPr/>
        </p:nvSpPr>
        <p:spPr>
          <a:xfrm>
            <a:off x="6339882" y="2919879"/>
            <a:ext cx="4835135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When</a:t>
            </a:r>
            <a:r>
              <a:rPr lang="nl-NL" sz="1400" dirty="0"/>
              <a:t> </a:t>
            </a:r>
            <a:r>
              <a:rPr lang="nl-NL" sz="1400" dirty="0" err="1"/>
              <a:t>sufficient</a:t>
            </a:r>
            <a:r>
              <a:rPr lang="nl-NL" sz="1400" dirty="0"/>
              <a:t> </a:t>
            </a:r>
            <a:r>
              <a:rPr lang="nl-NL" sz="1400" dirty="0" err="1"/>
              <a:t>overproduction</a:t>
            </a:r>
            <a:r>
              <a:rPr lang="nl-NL" sz="1400" dirty="0"/>
              <a:t> is </a:t>
            </a:r>
            <a:r>
              <a:rPr lang="nl-NL" sz="1400" dirty="0" err="1"/>
              <a:t>recorded</a:t>
            </a:r>
            <a:r>
              <a:rPr lang="nl-NL" sz="1400" dirty="0"/>
              <a:t>
The system </a:t>
            </a:r>
            <a:r>
              <a:rPr lang="nl-NL" sz="1400" dirty="0" err="1"/>
              <a:t>will</a:t>
            </a:r>
            <a:r>
              <a:rPr lang="nl-NL" sz="1400" dirty="0"/>
              <a:t> </a:t>
            </a:r>
            <a:r>
              <a:rPr lang="nl-NL" sz="1400" dirty="0" err="1"/>
              <a:t>indicate</a:t>
            </a:r>
            <a:r>
              <a:rPr lang="nl-NL" sz="1400" dirty="0"/>
              <a:t> a "</a:t>
            </a:r>
            <a:r>
              <a:rPr lang="nl-NL" sz="1400" dirty="0" err="1"/>
              <a:t>forced</a:t>
            </a:r>
            <a:r>
              <a:rPr lang="nl-NL" sz="1400" dirty="0"/>
              <a:t> </a:t>
            </a:r>
            <a:r>
              <a:rPr lang="nl-NL" sz="1400" dirty="0" err="1"/>
              <a:t>operation</a:t>
            </a:r>
            <a:r>
              <a:rPr lang="nl-NL" sz="1400" dirty="0"/>
              <a:t>".
But </a:t>
            </a:r>
            <a:r>
              <a:rPr lang="nl-NL" sz="1400" dirty="0" err="1"/>
              <a:t>the</a:t>
            </a:r>
            <a:r>
              <a:rPr lang="nl-NL" sz="1400" dirty="0"/>
              <a:t> heat pump was </a:t>
            </a:r>
            <a:r>
              <a:rPr lang="nl-NL" sz="1400" dirty="0" err="1"/>
              <a:t>going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strive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reach</a:t>
            </a:r>
            <a:r>
              <a:rPr lang="nl-NL" sz="1400" dirty="0"/>
              <a:t> </a:t>
            </a:r>
            <a:r>
              <a:rPr lang="nl-NL" sz="1400" dirty="0" err="1"/>
              <a:t>its</a:t>
            </a:r>
            <a:r>
              <a:rPr lang="nl-NL" sz="1400" dirty="0"/>
              <a:t> </a:t>
            </a:r>
            <a:r>
              <a:rPr lang="nl-NL" sz="1400" dirty="0" err="1"/>
              <a:t>physically</a:t>
            </a:r>
            <a:r>
              <a:rPr lang="nl-NL" sz="1400" dirty="0"/>
              <a:t> set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anyway</a:t>
            </a:r>
            <a:r>
              <a:rPr lang="nl-NL" sz="1400" dirty="0"/>
              <a:t>.
</a:t>
            </a:r>
            <a:r>
              <a:rPr lang="nl-NL" sz="1400" dirty="0" err="1"/>
              <a:t>Therefore</a:t>
            </a:r>
            <a:r>
              <a:rPr lang="nl-NL" sz="1400" dirty="0"/>
              <a:t>, </a:t>
            </a:r>
            <a:r>
              <a:rPr lang="nl-NL" sz="1400" dirty="0" err="1"/>
              <a:t>there</a:t>
            </a:r>
            <a:r>
              <a:rPr lang="nl-NL" sz="1400" dirty="0"/>
              <a:t> is no </a:t>
            </a:r>
            <a:r>
              <a:rPr lang="nl-NL" sz="1400" dirty="0" err="1"/>
              <a:t>difference</a:t>
            </a:r>
            <a:r>
              <a:rPr lang="nl-NL" sz="1400" dirty="0"/>
              <a:t> </a:t>
            </a:r>
            <a:r>
              <a:rPr lang="nl-NL" sz="1400" dirty="0" err="1"/>
              <a:t>between</a:t>
            </a:r>
            <a:r>
              <a:rPr lang="nl-NL" sz="1400" dirty="0"/>
              <a:t> </a:t>
            </a:r>
            <a:r>
              <a:rPr lang="nl-NL" sz="1400" dirty="0" err="1"/>
              <a:t>with</a:t>
            </a:r>
            <a:r>
              <a:rPr lang="nl-NL" sz="1400" dirty="0"/>
              <a:t> </a:t>
            </a:r>
            <a:r>
              <a:rPr lang="nl-NL" sz="1400" dirty="0" err="1"/>
              <a:t>and</a:t>
            </a:r>
            <a:r>
              <a:rPr lang="nl-NL" sz="1400" dirty="0"/>
              <a:t> without </a:t>
            </a:r>
            <a:r>
              <a:rPr lang="nl-NL" sz="1400" dirty="0" err="1"/>
              <a:t>SmartEnergy</a:t>
            </a:r>
            <a:r>
              <a:rPr lang="nl-NL" sz="1400" dirty="0"/>
              <a:t> in </a:t>
            </a:r>
            <a:r>
              <a:rPr lang="nl-NL" sz="1400" dirty="0" err="1"/>
              <a:t>the</a:t>
            </a:r>
            <a:r>
              <a:rPr lang="nl-NL" sz="1400" dirty="0"/>
              <a:t> manual setting.</a:t>
            </a:r>
          </a:p>
        </p:txBody>
      </p:sp>
      <p:pic>
        <p:nvPicPr>
          <p:cNvPr id="7" name="Afbeelding 6" descr="Afbeelding met tekst, Elektronisch apparaat, multimedia, Weergave-apparaat&#10;&#10;Automatisch gegenereerde beschrijving">
            <a:extLst>
              <a:ext uri="{FF2B5EF4-FFF2-40B4-BE49-F238E27FC236}">
                <a16:creationId xmlns:a16="http://schemas.microsoft.com/office/drawing/2014/main" id="{8D10F1D8-843A-8FE1-36AF-2B35BAA3F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929" y="4407958"/>
            <a:ext cx="1708351" cy="202141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1F4F02A-D6D7-6133-DCF4-92AF55BA15BD}"/>
              </a:ext>
            </a:extLst>
          </p:cNvPr>
          <p:cNvSpPr/>
          <p:nvPr/>
        </p:nvSpPr>
        <p:spPr>
          <a:xfrm>
            <a:off x="1604880" y="5956906"/>
            <a:ext cx="814917" cy="275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076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6E5C037-07D8-8D6D-ACC6-1FD2D5C7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69" y="455083"/>
            <a:ext cx="2645997" cy="54398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0E35BBD-117C-BA3D-32CA-25A162F5487C}"/>
              </a:ext>
            </a:extLst>
          </p:cNvPr>
          <p:cNvSpPr/>
          <p:nvPr/>
        </p:nvSpPr>
        <p:spPr>
          <a:xfrm>
            <a:off x="4452752" y="1457714"/>
            <a:ext cx="2606100" cy="514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265E30-DEA4-2714-F8ED-FCF9863017E2}"/>
              </a:ext>
            </a:extLst>
          </p:cNvPr>
          <p:cNvSpPr/>
          <p:nvPr/>
        </p:nvSpPr>
        <p:spPr>
          <a:xfrm>
            <a:off x="4473495" y="3001610"/>
            <a:ext cx="2600809" cy="598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84028FB-3E5E-99D6-B485-7819B50AFA80}"/>
              </a:ext>
            </a:extLst>
          </p:cNvPr>
          <p:cNvCxnSpPr/>
          <p:nvPr/>
        </p:nvCxnSpPr>
        <p:spPr>
          <a:xfrm flipH="1">
            <a:off x="4010660" y="1711113"/>
            <a:ext cx="4868" cy="164020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FD7E52E-355A-E46E-C2E4-EF0047FBE2E2}"/>
              </a:ext>
            </a:extLst>
          </p:cNvPr>
          <p:cNvCxnSpPr>
            <a:cxnSpLocks/>
          </p:cNvCxnSpPr>
          <p:nvPr/>
        </p:nvCxnSpPr>
        <p:spPr>
          <a:xfrm flipV="1">
            <a:off x="3984624" y="1716827"/>
            <a:ext cx="46037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D625557-3D7B-0BEE-8EBE-2FA1FF57038D}"/>
              </a:ext>
            </a:extLst>
          </p:cNvPr>
          <p:cNvCxnSpPr>
            <a:cxnSpLocks/>
          </p:cNvCxnSpPr>
          <p:nvPr/>
        </p:nvCxnSpPr>
        <p:spPr>
          <a:xfrm flipV="1">
            <a:off x="3974040" y="3351317"/>
            <a:ext cx="470958" cy="1058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66DE37BE-520F-4A0D-56EB-C3DFD1F07721}"/>
              </a:ext>
            </a:extLst>
          </p:cNvPr>
          <p:cNvSpPr txBox="1"/>
          <p:nvPr/>
        </p:nvSpPr>
        <p:spPr>
          <a:xfrm>
            <a:off x="157688" y="991803"/>
            <a:ext cx="3814251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/>
              <a:t>Setpoint: The "Tip" </a:t>
            </a:r>
            <a:r>
              <a:rPr lang="nl-NL" sz="1400" dirty="0" err="1"/>
              <a:t>temperature</a:t>
            </a:r>
            <a:r>
              <a:rPr lang="nl-NL" sz="1400" dirty="0"/>
              <a:t> is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at </a:t>
            </a:r>
            <a:r>
              <a:rPr lang="nl-NL" sz="1400" dirty="0" err="1"/>
              <a:t>which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heat pump must </a:t>
            </a:r>
            <a:r>
              <a:rPr lang="nl-NL" sz="1400" dirty="0" err="1"/>
              <a:t>operate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defined</a:t>
            </a:r>
            <a:r>
              <a:rPr lang="nl-NL" sz="1400" dirty="0"/>
              <a:t> </a:t>
            </a:r>
            <a:r>
              <a:rPr lang="nl-NL" sz="1400" dirty="0" err="1"/>
              <a:t>period</a:t>
            </a:r>
            <a:r>
              <a:rPr lang="nl-NL" sz="1400" dirty="0"/>
              <a:t> of time. 
</a:t>
            </a:r>
            <a:r>
              <a:rPr lang="nl-NL" sz="1400" dirty="0" err="1"/>
              <a:t>By</a:t>
            </a:r>
            <a:r>
              <a:rPr lang="nl-NL" sz="1400" dirty="0"/>
              <a:t> setting </a:t>
            </a:r>
            <a:r>
              <a:rPr lang="nl-NL" sz="1400" dirty="0" err="1"/>
              <a:t>the</a:t>
            </a:r>
            <a:r>
              <a:rPr lang="nl-NL" sz="1400" dirty="0"/>
              <a:t> "Tip"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bathing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(e.g. 30 </a:t>
            </a:r>
            <a:r>
              <a:rPr lang="nl-NL" sz="1400" dirty="0" err="1"/>
              <a:t>degrees</a:t>
            </a:r>
            <a:r>
              <a:rPr lang="nl-NL" sz="1400" dirty="0"/>
              <a:t>) </a:t>
            </a:r>
            <a:r>
              <a:rPr lang="nl-NL" sz="1400" dirty="0" err="1"/>
              <a:t>during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defined</a:t>
            </a:r>
            <a:r>
              <a:rPr lang="nl-NL" sz="1400" dirty="0"/>
              <a:t> </a:t>
            </a:r>
            <a:r>
              <a:rPr lang="nl-NL" sz="1400" dirty="0" err="1"/>
              <a:t>period</a:t>
            </a:r>
            <a:r>
              <a:rPr lang="nl-NL" sz="1400" dirty="0"/>
              <a:t>/time,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will</a:t>
            </a:r>
            <a:r>
              <a:rPr lang="nl-NL" sz="1400" dirty="0"/>
              <a:t> </a:t>
            </a:r>
            <a:r>
              <a:rPr lang="nl-NL" sz="1400" dirty="0" err="1"/>
              <a:t>operate</a:t>
            </a:r>
            <a:r>
              <a:rPr lang="nl-NL" sz="1400" dirty="0"/>
              <a:t> up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.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1723EB6-01D0-EC67-9947-02CA855D8785}"/>
              </a:ext>
            </a:extLst>
          </p:cNvPr>
          <p:cNvSpPr/>
          <p:nvPr/>
        </p:nvSpPr>
        <p:spPr>
          <a:xfrm>
            <a:off x="4452751" y="2021805"/>
            <a:ext cx="2606100" cy="514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2F7622F6-3A15-2A29-9892-B4589F421D46}"/>
              </a:ext>
            </a:extLst>
          </p:cNvPr>
          <p:cNvSpPr txBox="1"/>
          <p:nvPr/>
        </p:nvSpPr>
        <p:spPr>
          <a:xfrm>
            <a:off x="7206318" y="2045648"/>
            <a:ext cx="381425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Standby</a:t>
            </a:r>
            <a:r>
              <a:rPr lang="nl-NL" sz="1400" dirty="0"/>
              <a:t> temp: The </a:t>
            </a:r>
            <a:r>
              <a:rPr lang="nl-NL" sz="1400" dirty="0" err="1"/>
              <a:t>temperature</a:t>
            </a:r>
            <a:r>
              <a:rPr lang="nl-NL" sz="1400" dirty="0"/>
              <a:t> below </a:t>
            </a:r>
            <a:r>
              <a:rPr lang="nl-NL" sz="1400" dirty="0" err="1"/>
              <a:t>which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water must never </a:t>
            </a:r>
            <a:r>
              <a:rPr lang="nl-NL" sz="1400" dirty="0" err="1"/>
              <a:t>fall</a:t>
            </a:r>
            <a:r>
              <a:rPr lang="nl-NL" sz="1400" dirty="0"/>
              <a:t>. The system heats up </a:t>
            </a:r>
            <a:r>
              <a:rPr lang="nl-NL" sz="1400" dirty="0" err="1"/>
              <a:t>anyway</a:t>
            </a:r>
            <a:r>
              <a:rPr lang="nl-NL" sz="1400" dirty="0"/>
              <a:t> </a:t>
            </a:r>
            <a:r>
              <a:rPr lang="nl-NL" sz="1400" dirty="0" err="1"/>
              <a:t>when</a:t>
            </a:r>
            <a:r>
              <a:rPr lang="nl-NL" sz="1400" dirty="0"/>
              <a:t> </a:t>
            </a:r>
            <a:r>
              <a:rPr lang="nl-NL" sz="1400" dirty="0" err="1"/>
              <a:t>it</a:t>
            </a:r>
            <a:r>
              <a:rPr lang="nl-NL" sz="1400" dirty="0"/>
              <a:t> </a:t>
            </a:r>
            <a:r>
              <a:rPr lang="nl-NL" sz="1400" dirty="0" err="1"/>
              <a:t>falls</a:t>
            </a:r>
            <a:r>
              <a:rPr lang="nl-NL" sz="1400" dirty="0"/>
              <a:t> below </a:t>
            </a:r>
            <a:r>
              <a:rPr lang="nl-NL" sz="1400" dirty="0" err="1"/>
              <a:t>this</a:t>
            </a:r>
            <a:r>
              <a:rPr lang="nl-NL" sz="1400" dirty="0"/>
              <a:t> </a:t>
            </a:r>
            <a:r>
              <a:rPr lang="nl-NL" sz="1400" dirty="0" err="1"/>
              <a:t>value</a:t>
            </a:r>
            <a:r>
              <a:rPr lang="nl-NL" sz="1400" dirty="0"/>
              <a:t> (e.g. at </a:t>
            </a:r>
            <a:r>
              <a:rPr lang="nl-NL" sz="1400" dirty="0" err="1"/>
              <a:t>night</a:t>
            </a:r>
            <a:r>
              <a:rPr lang="nl-NL" sz="1400" dirty="0"/>
              <a:t>)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4080644-6E17-CF9C-D00C-D6590E7ED89E}"/>
              </a:ext>
            </a:extLst>
          </p:cNvPr>
          <p:cNvSpPr txBox="1"/>
          <p:nvPr/>
        </p:nvSpPr>
        <p:spPr>
          <a:xfrm>
            <a:off x="157688" y="3351258"/>
            <a:ext cx="3814251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In </a:t>
            </a:r>
            <a:r>
              <a:rPr lang="nl-NL" sz="1400" dirty="0" err="1">
                <a:solidFill>
                  <a:srgbClr val="0070C0"/>
                </a:solidFill>
              </a:rPr>
              <a:t>practice</a:t>
            </a:r>
            <a:r>
              <a:rPr lang="nl-NL" sz="1400" dirty="0">
                <a:solidFill>
                  <a:srgbClr val="0070C0"/>
                </a:solidFill>
              </a:rPr>
              <a:t>, </a:t>
            </a:r>
            <a:r>
              <a:rPr lang="nl-NL" sz="1400" dirty="0" err="1">
                <a:solidFill>
                  <a:srgbClr val="0070C0"/>
                </a:solidFill>
              </a:rPr>
              <a:t>this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results</a:t>
            </a:r>
            <a:r>
              <a:rPr lang="nl-NL" sz="1400" dirty="0">
                <a:solidFill>
                  <a:srgbClr val="0070C0"/>
                </a:solidFill>
              </a:rPr>
              <a:t> in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following</a:t>
            </a:r>
            <a:r>
              <a:rPr lang="nl-NL" sz="1400" dirty="0">
                <a:solidFill>
                  <a:srgbClr val="0070C0"/>
                </a:solidFill>
              </a:rPr>
              <a:t>:
</a:t>
            </a:r>
            <a:r>
              <a:rPr lang="nl-NL" sz="1400" dirty="0" err="1">
                <a:solidFill>
                  <a:srgbClr val="0070C0"/>
                </a:solidFill>
              </a:rPr>
              <a:t>Between</a:t>
            </a:r>
            <a:r>
              <a:rPr lang="nl-NL" sz="1400" dirty="0">
                <a:solidFill>
                  <a:srgbClr val="0070C0"/>
                </a:solidFill>
              </a:rPr>
              <a:t> 9 a.m. </a:t>
            </a:r>
            <a:r>
              <a:rPr lang="nl-NL" sz="1400" dirty="0" err="1">
                <a:solidFill>
                  <a:srgbClr val="0070C0"/>
                </a:solidFill>
              </a:rPr>
              <a:t>and</a:t>
            </a:r>
            <a:r>
              <a:rPr lang="nl-NL" sz="1400" dirty="0">
                <a:solidFill>
                  <a:srgbClr val="0070C0"/>
                </a:solidFill>
              </a:rPr>
              <a:t> 7 p.m.,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heat pump </a:t>
            </a:r>
            <a:r>
              <a:rPr lang="nl-NL" sz="1400" dirty="0" err="1">
                <a:solidFill>
                  <a:srgbClr val="0070C0"/>
                </a:solidFill>
              </a:rPr>
              <a:t>will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operate</a:t>
            </a:r>
            <a:r>
              <a:rPr lang="nl-NL" sz="1400" dirty="0">
                <a:solidFill>
                  <a:srgbClr val="0070C0"/>
                </a:solidFill>
              </a:rPr>
              <a:t> at 30°C </a:t>
            </a:r>
            <a:r>
              <a:rPr lang="nl-NL" sz="1400" dirty="0" err="1">
                <a:solidFill>
                  <a:srgbClr val="0070C0"/>
                </a:solidFill>
              </a:rPr>
              <a:t>with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energy </a:t>
            </a:r>
            <a:r>
              <a:rPr lang="nl-NL" sz="1400" dirty="0" err="1">
                <a:solidFill>
                  <a:srgbClr val="0070C0"/>
                </a:solidFill>
              </a:rPr>
              <a:t>available</a:t>
            </a:r>
            <a:r>
              <a:rPr lang="nl-NL" sz="1400" dirty="0">
                <a:solidFill>
                  <a:srgbClr val="0070C0"/>
                </a:solidFill>
              </a:rPr>
              <a:t> (</a:t>
            </a:r>
            <a:r>
              <a:rPr lang="nl-NL" sz="1400" dirty="0" err="1">
                <a:solidFill>
                  <a:srgbClr val="0070C0"/>
                </a:solidFill>
              </a:rPr>
              <a:t>paid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and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overproduced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if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available</a:t>
            </a:r>
            <a:r>
              <a:rPr lang="nl-NL" sz="1400" dirty="0">
                <a:solidFill>
                  <a:srgbClr val="0070C0"/>
                </a:solidFill>
              </a:rPr>
              <a:t>). </a:t>
            </a:r>
            <a:r>
              <a:rPr lang="nl-NL" sz="1400" dirty="0" err="1">
                <a:solidFill>
                  <a:srgbClr val="0070C0"/>
                </a:solidFill>
              </a:rPr>
              <a:t>Since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it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will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always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work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during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day</a:t>
            </a:r>
            <a:r>
              <a:rPr lang="nl-NL" sz="1400" dirty="0">
                <a:solidFill>
                  <a:srgbClr val="0070C0"/>
                </a:solidFill>
              </a:rPr>
              <a:t>,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risk of </a:t>
            </a:r>
            <a:r>
              <a:rPr lang="nl-NL" sz="1400" dirty="0" err="1">
                <a:solidFill>
                  <a:srgbClr val="0070C0"/>
                </a:solidFill>
              </a:rPr>
              <a:t>using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overproduction</a:t>
            </a:r>
            <a:r>
              <a:rPr lang="nl-NL" sz="1400" dirty="0">
                <a:solidFill>
                  <a:srgbClr val="0070C0"/>
                </a:solidFill>
              </a:rPr>
              <a:t> is high, </a:t>
            </a:r>
            <a:r>
              <a:rPr lang="nl-NL" sz="1400" dirty="0" err="1">
                <a:solidFill>
                  <a:srgbClr val="0070C0"/>
                </a:solidFill>
              </a:rPr>
              <a:t>and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your</a:t>
            </a:r>
            <a:r>
              <a:rPr lang="nl-NL" sz="1400" dirty="0">
                <a:solidFill>
                  <a:srgbClr val="0070C0"/>
                </a:solidFill>
              </a:rPr>
              <a:t> efficiency </a:t>
            </a:r>
            <a:r>
              <a:rPr lang="nl-NL" sz="1400" dirty="0" err="1">
                <a:solidFill>
                  <a:srgbClr val="0070C0"/>
                </a:solidFill>
              </a:rPr>
              <a:t>will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increase</a:t>
            </a:r>
            <a:r>
              <a:rPr lang="nl-NL" sz="1400" dirty="0">
                <a:solidFill>
                  <a:srgbClr val="0070C0"/>
                </a:solidFill>
              </a:rPr>
              <a:t> as </a:t>
            </a:r>
            <a:r>
              <a:rPr lang="nl-NL" sz="1400" dirty="0" err="1">
                <a:solidFill>
                  <a:srgbClr val="0070C0"/>
                </a:solidFill>
              </a:rPr>
              <a:t>you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suck</a:t>
            </a:r>
            <a:r>
              <a:rPr lang="nl-NL" sz="1400" dirty="0">
                <a:solidFill>
                  <a:srgbClr val="0070C0"/>
                </a:solidFill>
              </a:rPr>
              <a:t> in warmer air.
The tip </a:t>
            </a:r>
            <a:r>
              <a:rPr lang="nl-NL" sz="1400" dirty="0" err="1">
                <a:solidFill>
                  <a:srgbClr val="0070C0"/>
                </a:solidFill>
              </a:rPr>
              <a:t>can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be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lowered</a:t>
            </a:r>
            <a:r>
              <a:rPr lang="nl-NL" sz="1400" dirty="0">
                <a:solidFill>
                  <a:srgbClr val="0070C0"/>
                </a:solidFill>
              </a:rPr>
              <a:t> or </a:t>
            </a:r>
            <a:r>
              <a:rPr lang="nl-NL" sz="1400" dirty="0" err="1">
                <a:solidFill>
                  <a:srgbClr val="0070C0"/>
                </a:solidFill>
              </a:rPr>
              <a:t>increased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according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to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your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preference</a:t>
            </a:r>
            <a:r>
              <a:rPr lang="nl-NL" sz="1400" dirty="0">
                <a:solidFill>
                  <a:srgbClr val="0070C0"/>
                </a:solidFill>
              </a:rPr>
              <a:t>. Always set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standby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temperature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about</a:t>
            </a:r>
            <a:r>
              <a:rPr lang="nl-NL" sz="1400" dirty="0">
                <a:solidFill>
                  <a:srgbClr val="0070C0"/>
                </a:solidFill>
              </a:rPr>
              <a:t> 3 </a:t>
            </a:r>
            <a:r>
              <a:rPr lang="nl-NL" sz="1400" dirty="0" err="1">
                <a:solidFill>
                  <a:srgbClr val="0070C0"/>
                </a:solidFill>
              </a:rPr>
              <a:t>degrees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lower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so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that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pump never runs </a:t>
            </a:r>
            <a:r>
              <a:rPr lang="nl-NL" sz="1400" dirty="0" err="1">
                <a:solidFill>
                  <a:srgbClr val="0070C0"/>
                </a:solidFill>
              </a:rPr>
              <a:t>outside</a:t>
            </a:r>
            <a:r>
              <a:rPr lang="nl-NL" sz="1400" dirty="0">
                <a:solidFill>
                  <a:srgbClr val="0070C0"/>
                </a:solidFill>
              </a:rPr>
              <a:t> of 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</a:t>
            </a:r>
            <a:r>
              <a:rPr lang="nl-NL" sz="1400" dirty="0" err="1">
                <a:solidFill>
                  <a:srgbClr val="0070C0"/>
                </a:solidFill>
              </a:rPr>
              <a:t>schedule</a:t>
            </a:r>
            <a:r>
              <a:rPr lang="nl-NL" sz="1400" dirty="0">
                <a:solidFill>
                  <a:srgbClr val="0070C0"/>
                </a:solidFill>
              </a:rPr>
              <a:t> (</a:t>
            </a:r>
            <a:r>
              <a:rPr lang="nl-NL" sz="1400" dirty="0" err="1">
                <a:solidFill>
                  <a:srgbClr val="0070C0"/>
                </a:solidFill>
              </a:rPr>
              <a:t>the</a:t>
            </a:r>
            <a:r>
              <a:rPr lang="nl-NL" sz="1400" dirty="0">
                <a:solidFill>
                  <a:srgbClr val="0070C0"/>
                </a:solidFill>
              </a:rPr>
              <a:t> bath </a:t>
            </a:r>
            <a:r>
              <a:rPr lang="nl-NL" sz="1400" dirty="0" err="1">
                <a:solidFill>
                  <a:srgbClr val="0070C0"/>
                </a:solidFill>
              </a:rPr>
              <a:t>will</a:t>
            </a:r>
            <a:r>
              <a:rPr lang="nl-NL" sz="1400" dirty="0">
                <a:solidFill>
                  <a:srgbClr val="0070C0"/>
                </a:solidFill>
              </a:rPr>
              <a:t> never cool down </a:t>
            </a:r>
            <a:r>
              <a:rPr lang="nl-NL" sz="1400" dirty="0" err="1">
                <a:solidFill>
                  <a:srgbClr val="0070C0"/>
                </a:solidFill>
              </a:rPr>
              <a:t>by</a:t>
            </a:r>
            <a:r>
              <a:rPr lang="nl-NL" sz="1400" dirty="0">
                <a:solidFill>
                  <a:srgbClr val="0070C0"/>
                </a:solidFill>
              </a:rPr>
              <a:t> 3 </a:t>
            </a:r>
            <a:r>
              <a:rPr lang="nl-NL" sz="1400" dirty="0" err="1">
                <a:solidFill>
                  <a:srgbClr val="0070C0"/>
                </a:solidFill>
              </a:rPr>
              <a:t>degrees</a:t>
            </a:r>
            <a:r>
              <a:rPr lang="nl-NL" sz="1400" dirty="0">
                <a:solidFill>
                  <a:srgbClr val="0070C0"/>
                </a:solidFill>
              </a:rPr>
              <a:t> at </a:t>
            </a:r>
            <a:r>
              <a:rPr lang="nl-NL" sz="1400" dirty="0" err="1">
                <a:solidFill>
                  <a:srgbClr val="0070C0"/>
                </a:solidFill>
              </a:rPr>
              <a:t>night</a:t>
            </a:r>
            <a:r>
              <a:rPr lang="nl-NL" sz="1400" dirty="0">
                <a:solidFill>
                  <a:srgbClr val="0070C0"/>
                </a:solidFill>
              </a:rPr>
              <a:t>)</a:t>
            </a:r>
            <a:endParaRPr lang="nl-NL" sz="1400" b="1" dirty="0">
              <a:solidFill>
                <a:srgbClr val="0070C0"/>
              </a:solidFill>
            </a:endParaRPr>
          </a:p>
          <a:p>
            <a:endParaRPr lang="nl-NL" b="1" dirty="0">
              <a:solidFill>
                <a:srgbClr val="0070C0"/>
              </a:solidFill>
            </a:endParaRPr>
          </a:p>
          <a:p>
            <a:endParaRPr lang="nl-NL" sz="1400" b="1" dirty="0">
              <a:solidFill>
                <a:srgbClr val="0070C0"/>
              </a:solidFill>
            </a:endParaRPr>
          </a:p>
          <a:p>
            <a:endParaRPr lang="nl-NL" sz="1400" b="1" dirty="0">
              <a:solidFill>
                <a:srgbClr val="0070C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E8040B-5941-C3CC-8305-6B9FCF30E838}"/>
              </a:ext>
            </a:extLst>
          </p:cNvPr>
          <p:cNvSpPr txBox="1"/>
          <p:nvPr/>
        </p:nvSpPr>
        <p:spPr>
          <a:xfrm>
            <a:off x="-1406" y="168278"/>
            <a:ext cx="352742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</a:rPr>
              <a:t>(2a) Automatic
</a:t>
            </a:r>
            <a:r>
              <a:rPr lang="nl-NL" sz="1600" b="1" dirty="0">
                <a:solidFill>
                  <a:srgbClr val="002060"/>
                </a:solidFill>
              </a:rPr>
              <a:t>without Smart Energy</a:t>
            </a:r>
            <a:endParaRPr lang="nl-NL" sz="1400" b="1" dirty="0">
              <a:solidFill>
                <a:srgbClr val="00206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BA697DC-1149-1B5A-6481-BF6EACC68A84}"/>
              </a:ext>
            </a:extLst>
          </p:cNvPr>
          <p:cNvSpPr txBox="1"/>
          <p:nvPr/>
        </p:nvSpPr>
        <p:spPr>
          <a:xfrm>
            <a:off x="8032239" y="3600285"/>
            <a:ext cx="3814251" cy="26161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Please</a:t>
            </a:r>
            <a:r>
              <a:rPr lang="nl-NL" sz="1400" dirty="0"/>
              <a:t> </a:t>
            </a:r>
            <a:r>
              <a:rPr lang="nl-NL" sz="1400" dirty="0" err="1"/>
              <a:t>note</a:t>
            </a:r>
            <a:r>
              <a:rPr lang="nl-NL" sz="1400" dirty="0"/>
              <a:t>!
In </a:t>
            </a:r>
            <a:r>
              <a:rPr lang="nl-NL" sz="1400" dirty="0" err="1"/>
              <a:t>this</a:t>
            </a:r>
            <a:r>
              <a:rPr lang="nl-NL" sz="1400" dirty="0"/>
              <a:t> case, </a:t>
            </a:r>
            <a:r>
              <a:rPr lang="nl-NL" sz="1400" dirty="0" err="1"/>
              <a:t>when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drops</a:t>
            </a:r>
            <a:r>
              <a:rPr lang="nl-NL" sz="1400" dirty="0"/>
              <a:t> below 28 </a:t>
            </a:r>
            <a:r>
              <a:rPr lang="nl-NL" sz="1400" dirty="0" err="1"/>
              <a:t>degrees</a:t>
            </a:r>
            <a:r>
              <a:rPr lang="nl-NL" sz="1400" dirty="0"/>
              <a:t>, </a:t>
            </a:r>
            <a:r>
              <a:rPr lang="nl-NL" sz="1400" dirty="0" err="1"/>
              <a:t>the</a:t>
            </a:r>
            <a:r>
              <a:rPr lang="nl-NL" sz="1400" dirty="0"/>
              <a:t> heat pump </a:t>
            </a:r>
            <a:r>
              <a:rPr lang="nl-NL" sz="1400" dirty="0" err="1"/>
              <a:t>will</a:t>
            </a:r>
            <a:r>
              <a:rPr lang="nl-NL" sz="1400" dirty="0"/>
              <a:t> start </a:t>
            </a:r>
            <a:r>
              <a:rPr lang="nl-NL" sz="1400" dirty="0" err="1"/>
              <a:t>working</a:t>
            </a:r>
            <a:r>
              <a:rPr lang="nl-NL" sz="1400" dirty="0"/>
              <a:t> (even at </a:t>
            </a:r>
            <a:r>
              <a:rPr lang="nl-NL" sz="1400" dirty="0" err="1"/>
              <a:t>night</a:t>
            </a:r>
            <a:r>
              <a:rPr lang="nl-NL" sz="1400" dirty="0"/>
              <a:t>!).
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prevent</a:t>
            </a:r>
            <a:r>
              <a:rPr lang="nl-NL" sz="1400" dirty="0"/>
              <a:t> </a:t>
            </a:r>
            <a:r>
              <a:rPr lang="nl-NL" sz="1400" dirty="0" err="1"/>
              <a:t>this</a:t>
            </a:r>
            <a:r>
              <a:rPr lang="nl-NL" sz="1400" dirty="0"/>
              <a:t>, </a:t>
            </a:r>
            <a:r>
              <a:rPr lang="nl-NL" sz="1400" dirty="0" err="1"/>
              <a:t>it's</a:t>
            </a:r>
            <a:r>
              <a:rPr lang="nl-NL" sz="1400" dirty="0"/>
              <a:t> best </a:t>
            </a:r>
            <a:r>
              <a:rPr lang="nl-NL" sz="1400" dirty="0" err="1"/>
              <a:t>to</a:t>
            </a:r>
            <a:r>
              <a:rPr lang="nl-NL" sz="1400" dirty="0"/>
              <a:t> set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standby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low </a:t>
            </a:r>
            <a:r>
              <a:rPr lang="nl-NL" sz="1400" dirty="0" err="1"/>
              <a:t>enough</a:t>
            </a:r>
            <a:endParaRPr lang="nl-NL" sz="1400" dirty="0"/>
          </a:p>
          <a:p>
            <a:endParaRPr lang="nl-NL" sz="1400" dirty="0"/>
          </a:p>
          <a:p>
            <a:r>
              <a:rPr lang="nl-NL" sz="1100" dirty="0" err="1"/>
              <a:t>If</a:t>
            </a:r>
            <a:r>
              <a:rPr lang="nl-NL" sz="1100" dirty="0"/>
              <a:t> </a:t>
            </a:r>
            <a:r>
              <a:rPr lang="nl-NL" sz="1100" dirty="0" err="1"/>
              <a:t>there</a:t>
            </a:r>
            <a:r>
              <a:rPr lang="nl-NL" sz="1100" dirty="0"/>
              <a:t> is </a:t>
            </a:r>
            <a:r>
              <a:rPr lang="nl-NL" sz="1100" dirty="0" err="1"/>
              <a:t>stagnant</a:t>
            </a:r>
            <a:r>
              <a:rPr lang="nl-NL" sz="1100" dirty="0"/>
              <a:t> water at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temperature</a:t>
            </a:r>
            <a:r>
              <a:rPr lang="nl-NL" sz="1100" dirty="0"/>
              <a:t> sensor (</a:t>
            </a:r>
            <a:r>
              <a:rPr lang="nl-NL" sz="1100" dirty="0" err="1"/>
              <a:t>when</a:t>
            </a:r>
            <a:r>
              <a:rPr lang="nl-NL" sz="1100" dirty="0"/>
              <a:t>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circulation</a:t>
            </a:r>
            <a:r>
              <a:rPr lang="nl-NL" sz="1100" dirty="0"/>
              <a:t> pump is </a:t>
            </a:r>
            <a:r>
              <a:rPr lang="nl-NL" sz="1100" dirty="0" err="1"/>
              <a:t>not</a:t>
            </a:r>
            <a:r>
              <a:rPr lang="nl-NL" sz="1100" dirty="0"/>
              <a:t> running at </a:t>
            </a:r>
            <a:r>
              <a:rPr lang="nl-NL" sz="1100" dirty="0" err="1"/>
              <a:t>night</a:t>
            </a:r>
            <a:r>
              <a:rPr lang="nl-NL" sz="1100" dirty="0"/>
              <a:t>),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temperature</a:t>
            </a:r>
            <a:r>
              <a:rPr lang="nl-NL" sz="1100" dirty="0"/>
              <a:t> </a:t>
            </a:r>
            <a:r>
              <a:rPr lang="nl-NL" sz="1100" dirty="0" err="1"/>
              <a:t>can</a:t>
            </a:r>
            <a:r>
              <a:rPr lang="nl-NL" sz="1100" dirty="0"/>
              <a:t> </a:t>
            </a:r>
            <a:r>
              <a:rPr lang="nl-NL" sz="1100" dirty="0" err="1"/>
              <a:t>become</a:t>
            </a:r>
            <a:r>
              <a:rPr lang="nl-NL" sz="1100" dirty="0"/>
              <a:t> </a:t>
            </a:r>
            <a:r>
              <a:rPr lang="nl-NL" sz="1100" dirty="0" err="1"/>
              <a:t>lower</a:t>
            </a:r>
            <a:r>
              <a:rPr lang="nl-NL" sz="1100" dirty="0"/>
              <a:t> </a:t>
            </a:r>
            <a:r>
              <a:rPr lang="nl-NL" sz="1100" dirty="0" err="1"/>
              <a:t>than</a:t>
            </a:r>
            <a:r>
              <a:rPr lang="nl-NL" sz="1100" dirty="0"/>
              <a:t> </a:t>
            </a:r>
            <a:r>
              <a:rPr lang="nl-NL" sz="1100" dirty="0" err="1"/>
              <a:t>that</a:t>
            </a:r>
            <a:r>
              <a:rPr lang="nl-NL" sz="1100" dirty="0"/>
              <a:t> of </a:t>
            </a:r>
            <a:r>
              <a:rPr lang="nl-NL" sz="1100" dirty="0" err="1"/>
              <a:t>the</a:t>
            </a:r>
            <a:r>
              <a:rPr lang="nl-NL" sz="1100" dirty="0"/>
              <a:t> pool </a:t>
            </a:r>
            <a:r>
              <a:rPr lang="nl-NL" sz="1100" dirty="0" err="1"/>
              <a:t>and</a:t>
            </a:r>
            <a:r>
              <a:rPr lang="nl-NL" sz="1100" dirty="0"/>
              <a:t> </a:t>
            </a:r>
            <a:r>
              <a:rPr lang="nl-NL" sz="1100" dirty="0" err="1"/>
              <a:t>thus</a:t>
            </a:r>
            <a:r>
              <a:rPr lang="nl-NL" sz="1100" dirty="0"/>
              <a:t> start </a:t>
            </a:r>
            <a:r>
              <a:rPr lang="nl-NL" sz="1100" dirty="0" err="1"/>
              <a:t>the</a:t>
            </a:r>
            <a:r>
              <a:rPr lang="nl-NL" sz="1100" dirty="0"/>
              <a:t> heat pump </a:t>
            </a:r>
            <a:r>
              <a:rPr lang="nl-NL" sz="1100" dirty="0" err="1"/>
              <a:t>incorrectly</a:t>
            </a:r>
            <a:r>
              <a:rPr lang="nl-NL" sz="1100" dirty="0"/>
              <a:t>. 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avoid</a:t>
            </a:r>
            <a:r>
              <a:rPr lang="nl-NL" sz="1100" dirty="0"/>
              <a:t> </a:t>
            </a:r>
            <a:r>
              <a:rPr lang="nl-NL" sz="1100" dirty="0" err="1"/>
              <a:t>this</a:t>
            </a:r>
            <a:r>
              <a:rPr lang="nl-NL" sz="1100" dirty="0"/>
              <a:t>, </a:t>
            </a:r>
            <a:r>
              <a:rPr lang="nl-NL" sz="1100" dirty="0" err="1"/>
              <a:t>the</a:t>
            </a:r>
            <a:r>
              <a:rPr lang="nl-NL" sz="1100" dirty="0"/>
              <a:t> app </a:t>
            </a:r>
            <a:r>
              <a:rPr lang="nl-NL" sz="1100" dirty="0" err="1"/>
              <a:t>will</a:t>
            </a:r>
            <a:r>
              <a:rPr lang="nl-NL" sz="1100" dirty="0"/>
              <a:t> run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circulation</a:t>
            </a:r>
            <a:r>
              <a:rPr lang="nl-NL" sz="1100" dirty="0"/>
              <a:t> pump </a:t>
            </a:r>
            <a:r>
              <a:rPr lang="nl-NL" sz="1100" dirty="0" err="1"/>
              <a:t>every</a:t>
            </a:r>
            <a:r>
              <a:rPr lang="nl-NL" sz="1100" dirty="0"/>
              <a:t> </a:t>
            </a:r>
            <a:r>
              <a:rPr lang="nl-NL" sz="1100" dirty="0" err="1"/>
              <a:t>hour</a:t>
            </a:r>
            <a:r>
              <a:rPr lang="nl-NL" sz="1100" dirty="0"/>
              <a:t> </a:t>
            </a:r>
            <a:r>
              <a:rPr lang="nl-NL" sz="1100" dirty="0" err="1"/>
              <a:t>if</a:t>
            </a:r>
            <a:r>
              <a:rPr lang="nl-NL" sz="1100" dirty="0"/>
              <a:t> </a:t>
            </a:r>
            <a:r>
              <a:rPr lang="nl-NL" sz="1100" dirty="0" err="1"/>
              <a:t>the</a:t>
            </a:r>
            <a:r>
              <a:rPr lang="nl-NL" sz="1100" dirty="0"/>
              <a:t> </a:t>
            </a:r>
            <a:r>
              <a:rPr lang="nl-NL" sz="1100" dirty="0" err="1"/>
              <a:t>circulation</a:t>
            </a:r>
            <a:r>
              <a:rPr lang="nl-NL" sz="1100" dirty="0"/>
              <a:t> pump </a:t>
            </a:r>
            <a:r>
              <a:rPr lang="nl-NL" sz="1100" dirty="0" err="1"/>
              <a:t>schedule</a:t>
            </a:r>
            <a:r>
              <a:rPr lang="nl-NL" sz="1100" dirty="0"/>
              <a:t> is set </a:t>
            </a:r>
            <a:r>
              <a:rPr lang="nl-NL" sz="1100" dirty="0" err="1"/>
              <a:t>to</a:t>
            </a:r>
            <a:r>
              <a:rPr lang="nl-NL" sz="1100" dirty="0"/>
              <a:t> </a:t>
            </a:r>
            <a:r>
              <a:rPr lang="nl-NL" sz="1100" dirty="0" err="1"/>
              <a:t>inactive</a:t>
            </a:r>
            <a:r>
              <a:rPr lang="nl-NL" sz="1100" dirty="0"/>
              <a:t>.</a:t>
            </a:r>
            <a:endParaRPr lang="nl-NL" sz="1400" b="1" dirty="0">
              <a:solidFill>
                <a:srgbClr val="000000"/>
              </a:solidFill>
            </a:endParaRPr>
          </a:p>
        </p:txBody>
      </p:sp>
      <p:pic>
        <p:nvPicPr>
          <p:cNvPr id="16" name="Afbeelding 15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AAF0590-974D-E847-0669-CEE5347E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15" y="172006"/>
            <a:ext cx="1676078" cy="819797"/>
          </a:xfrm>
          <a:prstGeom prst="rect">
            <a:avLst/>
          </a:prstGeom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72DF2800-9925-546E-4CD9-411ADB618049}"/>
              </a:ext>
            </a:extLst>
          </p:cNvPr>
          <p:cNvSpPr/>
          <p:nvPr/>
        </p:nvSpPr>
        <p:spPr>
          <a:xfrm>
            <a:off x="9639085" y="643233"/>
            <a:ext cx="600560" cy="297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7DC36F6-7432-1B84-DC19-148D993F6BF5}"/>
              </a:ext>
            </a:extLst>
          </p:cNvPr>
          <p:cNvSpPr txBox="1"/>
          <p:nvPr/>
        </p:nvSpPr>
        <p:spPr>
          <a:xfrm>
            <a:off x="10358459" y="614927"/>
            <a:ext cx="1554082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>
                <a:ea typeface="+mn-lt"/>
                <a:cs typeface="+mn-lt"/>
              </a:rPr>
              <a:t>Smart Energy af</a:t>
            </a:r>
            <a:endParaRPr lang="nl-NL" sz="1400" b="1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EE25DD8-3544-D362-F8F2-BD354EFA5675}"/>
              </a:ext>
            </a:extLst>
          </p:cNvPr>
          <p:cNvSpPr txBox="1"/>
          <p:nvPr/>
        </p:nvSpPr>
        <p:spPr>
          <a:xfrm>
            <a:off x="3971939" y="5979141"/>
            <a:ext cx="381425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50" dirty="0" err="1">
                <a:solidFill>
                  <a:srgbClr val="002060"/>
                </a:solidFill>
              </a:rPr>
              <a:t>Note</a:t>
            </a:r>
            <a:r>
              <a:rPr lang="nl-NL" sz="1050" dirty="0">
                <a:solidFill>
                  <a:srgbClr val="002060"/>
                </a:solidFill>
              </a:rPr>
              <a:t>: Keep in mind </a:t>
            </a:r>
            <a:r>
              <a:rPr lang="nl-NL" sz="1050" dirty="0" err="1">
                <a:solidFill>
                  <a:srgbClr val="002060"/>
                </a:solidFill>
              </a:rPr>
              <a:t>that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the</a:t>
            </a:r>
            <a:r>
              <a:rPr lang="nl-NL" sz="1050" dirty="0">
                <a:solidFill>
                  <a:srgbClr val="002060"/>
                </a:solidFill>
              </a:rPr>
              <a:t> software </a:t>
            </a:r>
            <a:r>
              <a:rPr lang="nl-NL" sz="1050" dirty="0" err="1">
                <a:solidFill>
                  <a:srgbClr val="002060"/>
                </a:solidFill>
              </a:rPr>
              <a:t>will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always</a:t>
            </a:r>
            <a:r>
              <a:rPr lang="nl-NL" sz="1050" dirty="0">
                <a:solidFill>
                  <a:srgbClr val="002060"/>
                </a:solidFill>
              </a:rPr>
              <a:t> take a </a:t>
            </a:r>
            <a:r>
              <a:rPr lang="nl-NL" sz="1050" dirty="0" err="1">
                <a:solidFill>
                  <a:srgbClr val="002060"/>
                </a:solidFill>
              </a:rPr>
              <a:t>margin</a:t>
            </a:r>
            <a:r>
              <a:rPr lang="nl-NL" sz="1050" dirty="0">
                <a:solidFill>
                  <a:srgbClr val="002060"/>
                </a:solidFill>
              </a:rPr>
              <a:t> of 1°C on </a:t>
            </a:r>
            <a:r>
              <a:rPr lang="nl-NL" sz="1050" dirty="0" err="1">
                <a:solidFill>
                  <a:srgbClr val="002060"/>
                </a:solidFill>
              </a:rPr>
              <a:t>the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requested</a:t>
            </a:r>
            <a:r>
              <a:rPr lang="nl-NL" sz="1050" dirty="0">
                <a:solidFill>
                  <a:srgbClr val="002060"/>
                </a:solidFill>
              </a:rPr>
              <a:t> TIP </a:t>
            </a:r>
            <a:r>
              <a:rPr lang="nl-NL" sz="1050" dirty="0" err="1">
                <a:solidFill>
                  <a:srgbClr val="002060"/>
                </a:solidFill>
              </a:rPr>
              <a:t>temperature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to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prevent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the</a:t>
            </a:r>
            <a:r>
              <a:rPr lang="nl-NL" sz="1050" dirty="0">
                <a:solidFill>
                  <a:srgbClr val="002060"/>
                </a:solidFill>
              </a:rPr>
              <a:t> heat pump </a:t>
            </a:r>
            <a:r>
              <a:rPr lang="nl-NL" sz="1050" dirty="0" err="1">
                <a:solidFill>
                  <a:srgbClr val="002060"/>
                </a:solidFill>
              </a:rPr>
              <a:t>from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activating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every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tenth</a:t>
            </a:r>
            <a:r>
              <a:rPr lang="nl-NL" sz="1050" dirty="0">
                <a:solidFill>
                  <a:srgbClr val="002060"/>
                </a:solidFill>
              </a:rPr>
              <a:t> of a </a:t>
            </a:r>
            <a:r>
              <a:rPr lang="nl-NL" sz="1050" dirty="0" err="1">
                <a:solidFill>
                  <a:srgbClr val="002060"/>
                </a:solidFill>
              </a:rPr>
              <a:t>degree</a:t>
            </a:r>
            <a:r>
              <a:rPr lang="nl-NL" sz="1050" dirty="0">
                <a:solidFill>
                  <a:srgbClr val="002060"/>
                </a:solidFill>
              </a:rPr>
              <a:t>. </a:t>
            </a:r>
            <a:r>
              <a:rPr lang="nl-NL" sz="1050" dirty="0" err="1">
                <a:solidFill>
                  <a:srgbClr val="002060"/>
                </a:solidFill>
              </a:rPr>
              <a:t>So</a:t>
            </a:r>
            <a:r>
              <a:rPr lang="nl-NL" sz="1050" dirty="0">
                <a:solidFill>
                  <a:srgbClr val="002060"/>
                </a:solidFill>
              </a:rPr>
              <a:t>, in </a:t>
            </a:r>
            <a:r>
              <a:rPr lang="nl-NL" sz="1050" dirty="0" err="1">
                <a:solidFill>
                  <a:srgbClr val="002060"/>
                </a:solidFill>
              </a:rPr>
              <a:t>this</a:t>
            </a:r>
            <a:r>
              <a:rPr lang="nl-NL" sz="1050" dirty="0">
                <a:solidFill>
                  <a:srgbClr val="002060"/>
                </a:solidFill>
              </a:rPr>
              <a:t> case, </a:t>
            </a:r>
            <a:r>
              <a:rPr lang="nl-NL" sz="1050" dirty="0" err="1">
                <a:solidFill>
                  <a:srgbClr val="002060"/>
                </a:solidFill>
              </a:rPr>
              <a:t>the</a:t>
            </a:r>
            <a:r>
              <a:rPr lang="nl-NL" sz="1050" dirty="0">
                <a:solidFill>
                  <a:srgbClr val="002060"/>
                </a:solidFill>
              </a:rPr>
              <a:t> 30°C TIP </a:t>
            </a:r>
            <a:r>
              <a:rPr lang="nl-NL" sz="1050" dirty="0" err="1">
                <a:solidFill>
                  <a:srgbClr val="002060"/>
                </a:solidFill>
              </a:rPr>
              <a:t>will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be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around</a:t>
            </a:r>
            <a:r>
              <a:rPr lang="nl-NL" sz="1050" dirty="0">
                <a:solidFill>
                  <a:srgbClr val="002060"/>
                </a:solidFill>
              </a:rPr>
              <a:t> 31°C in </a:t>
            </a:r>
            <a:r>
              <a:rPr lang="nl-NL" sz="1050" dirty="0" err="1">
                <a:solidFill>
                  <a:srgbClr val="002060"/>
                </a:solidFill>
              </a:rPr>
              <a:t>practice</a:t>
            </a:r>
            <a:endParaRPr lang="nl-NL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8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schermopname, Lettertype, software&#10;&#10;Automatisch gegenereerde beschrijving">
            <a:extLst>
              <a:ext uri="{FF2B5EF4-FFF2-40B4-BE49-F238E27FC236}">
                <a16:creationId xmlns:a16="http://schemas.microsoft.com/office/drawing/2014/main" id="{06E5C037-07D8-8D6D-ACC6-1FD2D5C7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169" y="455083"/>
            <a:ext cx="2645997" cy="5439834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50E35BBD-117C-BA3D-32CA-25A162F5487C}"/>
              </a:ext>
            </a:extLst>
          </p:cNvPr>
          <p:cNvSpPr/>
          <p:nvPr/>
        </p:nvSpPr>
        <p:spPr>
          <a:xfrm>
            <a:off x="4452752" y="1457714"/>
            <a:ext cx="2606100" cy="514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265E30-DEA4-2714-F8ED-FCF9863017E2}"/>
              </a:ext>
            </a:extLst>
          </p:cNvPr>
          <p:cNvSpPr/>
          <p:nvPr/>
        </p:nvSpPr>
        <p:spPr>
          <a:xfrm>
            <a:off x="4473495" y="3001610"/>
            <a:ext cx="2600809" cy="5986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184028FB-3E5E-99D6-B485-7819B50AFA80}"/>
              </a:ext>
            </a:extLst>
          </p:cNvPr>
          <p:cNvCxnSpPr/>
          <p:nvPr/>
        </p:nvCxnSpPr>
        <p:spPr>
          <a:xfrm flipH="1">
            <a:off x="4010660" y="1711113"/>
            <a:ext cx="4868" cy="164020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BFD7E52E-355A-E46E-C2E4-EF0047FBE2E2}"/>
              </a:ext>
            </a:extLst>
          </p:cNvPr>
          <p:cNvCxnSpPr>
            <a:cxnSpLocks/>
          </p:cNvCxnSpPr>
          <p:nvPr/>
        </p:nvCxnSpPr>
        <p:spPr>
          <a:xfrm flipV="1">
            <a:off x="3984624" y="1716827"/>
            <a:ext cx="460376" cy="0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D625557-3D7B-0BEE-8EBE-2FA1FF57038D}"/>
              </a:ext>
            </a:extLst>
          </p:cNvPr>
          <p:cNvCxnSpPr>
            <a:cxnSpLocks/>
          </p:cNvCxnSpPr>
          <p:nvPr/>
        </p:nvCxnSpPr>
        <p:spPr>
          <a:xfrm flipV="1">
            <a:off x="3974040" y="3351317"/>
            <a:ext cx="470958" cy="10584"/>
          </a:xfrm>
          <a:prstGeom prst="straightConnector1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hoek 13">
            <a:extLst>
              <a:ext uri="{FF2B5EF4-FFF2-40B4-BE49-F238E27FC236}">
                <a16:creationId xmlns:a16="http://schemas.microsoft.com/office/drawing/2014/main" id="{61723EB6-01D0-EC67-9947-02CA855D8785}"/>
              </a:ext>
            </a:extLst>
          </p:cNvPr>
          <p:cNvSpPr/>
          <p:nvPr/>
        </p:nvSpPr>
        <p:spPr>
          <a:xfrm>
            <a:off x="4452751" y="2021805"/>
            <a:ext cx="2606100" cy="51400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E8040B-5941-C3CC-8305-6B9FCF30E838}"/>
              </a:ext>
            </a:extLst>
          </p:cNvPr>
          <p:cNvSpPr txBox="1"/>
          <p:nvPr/>
        </p:nvSpPr>
        <p:spPr>
          <a:xfrm>
            <a:off x="-1406" y="168278"/>
            <a:ext cx="352742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nl-NL" sz="2400" b="1" dirty="0">
                <a:solidFill>
                  <a:srgbClr val="002060"/>
                </a:solidFill>
              </a:rPr>
              <a:t>(2b) Automatic</a:t>
            </a:r>
          </a:p>
          <a:p>
            <a:pPr algn="ctr"/>
            <a:r>
              <a:rPr lang="nl-NL" b="1" u="sng" dirty="0" err="1">
                <a:solidFill>
                  <a:srgbClr val="002060"/>
                </a:solidFill>
              </a:rPr>
              <a:t>with</a:t>
            </a:r>
            <a:r>
              <a:rPr lang="nl-NL" b="1" u="sng" dirty="0">
                <a:solidFill>
                  <a:srgbClr val="002060"/>
                </a:solidFill>
              </a:rPr>
              <a:t> Smart Energy </a:t>
            </a:r>
            <a:r>
              <a:rPr lang="nl-NL" b="1" u="sng" dirty="0" err="1">
                <a:solidFill>
                  <a:srgbClr val="002060"/>
                </a:solidFill>
              </a:rPr>
              <a:t>active</a:t>
            </a:r>
            <a:endParaRPr lang="nl-NL" sz="1400" b="1" dirty="0">
              <a:solidFill>
                <a:srgbClr val="002060"/>
              </a:solidFill>
            </a:endParaRPr>
          </a:p>
        </p:txBody>
      </p:sp>
      <p:pic>
        <p:nvPicPr>
          <p:cNvPr id="12" name="Afbeelding 11" descr="Afbeelding met tekst, schermopname, Lettertype&#10;&#10;Automatisch gegenereerde beschrijving">
            <a:extLst>
              <a:ext uri="{FF2B5EF4-FFF2-40B4-BE49-F238E27FC236}">
                <a16:creationId xmlns:a16="http://schemas.microsoft.com/office/drawing/2014/main" id="{097A929B-BBDF-64E4-A7BD-4511C527B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8783" y="166160"/>
            <a:ext cx="1636183" cy="1265766"/>
          </a:xfrm>
          <a:prstGeom prst="rect">
            <a:avLst/>
          </a:prstGeom>
        </p:spPr>
      </p:pic>
      <p:sp>
        <p:nvSpPr>
          <p:cNvPr id="19" name="Rechthoek 18">
            <a:extLst>
              <a:ext uri="{FF2B5EF4-FFF2-40B4-BE49-F238E27FC236}">
                <a16:creationId xmlns:a16="http://schemas.microsoft.com/office/drawing/2014/main" id="{EDA7C1A2-29D2-67C1-98B5-BAF1BF288E47}"/>
              </a:ext>
            </a:extLst>
          </p:cNvPr>
          <p:cNvSpPr/>
          <p:nvPr/>
        </p:nvSpPr>
        <p:spPr>
          <a:xfrm>
            <a:off x="9512084" y="606192"/>
            <a:ext cx="600560" cy="2970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BC8B97E9-3F03-A504-66DD-EE3DDAF2F96A}"/>
              </a:ext>
            </a:extLst>
          </p:cNvPr>
          <p:cNvSpPr txBox="1"/>
          <p:nvPr/>
        </p:nvSpPr>
        <p:spPr>
          <a:xfrm>
            <a:off x="10205000" y="604343"/>
            <a:ext cx="173929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b="1">
                <a:ea typeface="+mn-lt"/>
                <a:cs typeface="+mn-lt"/>
              </a:rPr>
              <a:t>Smart Energy aan</a:t>
            </a:r>
            <a:endParaRPr lang="nl-NL" sz="1400" b="1"/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457A237-6899-7F4D-E68B-27FF78F56431}"/>
              </a:ext>
            </a:extLst>
          </p:cNvPr>
          <p:cNvSpPr txBox="1"/>
          <p:nvPr/>
        </p:nvSpPr>
        <p:spPr>
          <a:xfrm>
            <a:off x="156842" y="1667450"/>
            <a:ext cx="3814251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 err="1"/>
              <a:t>Completely</a:t>
            </a:r>
            <a:r>
              <a:rPr lang="nl-NL" sz="1400" dirty="0"/>
              <a:t> </a:t>
            </a:r>
            <a:r>
              <a:rPr lang="nl-NL" sz="1400" dirty="0" err="1"/>
              <a:t>identical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option 2
But </a:t>
            </a:r>
            <a:r>
              <a:rPr lang="nl-NL" sz="1400" dirty="0" err="1"/>
              <a:t>when</a:t>
            </a:r>
            <a:r>
              <a:rPr lang="nl-NL" sz="1400" dirty="0"/>
              <a:t> </a:t>
            </a:r>
            <a:r>
              <a:rPr lang="nl-NL" sz="1400" dirty="0" err="1"/>
              <a:t>there</a:t>
            </a:r>
            <a:r>
              <a:rPr lang="nl-NL" sz="1400" dirty="0"/>
              <a:t> is </a:t>
            </a:r>
            <a:r>
              <a:rPr lang="nl-NL" sz="1400" dirty="0" err="1"/>
              <a:t>sufficient</a:t>
            </a:r>
            <a:r>
              <a:rPr lang="nl-NL" sz="1400" dirty="0"/>
              <a:t> </a:t>
            </a:r>
            <a:r>
              <a:rPr lang="nl-NL" sz="1400" dirty="0" err="1"/>
              <a:t>overproduction</a:t>
            </a:r>
            <a:r>
              <a:rPr lang="nl-NL" sz="1400" dirty="0"/>
              <a:t> 
The heat pump </a:t>
            </a:r>
            <a:r>
              <a:rPr lang="nl-NL" sz="1400" dirty="0" err="1"/>
              <a:t>will</a:t>
            </a:r>
            <a:r>
              <a:rPr lang="nl-NL" sz="1400" dirty="0"/>
              <a:t> continue </a:t>
            </a:r>
            <a:r>
              <a:rPr lang="nl-NL" sz="1400" dirty="0" err="1"/>
              <a:t>to</a:t>
            </a:r>
            <a:r>
              <a:rPr lang="nl-NL" sz="1400" dirty="0"/>
              <a:t> heat up
</a:t>
            </a:r>
            <a:r>
              <a:rPr lang="nl-NL" sz="1400" dirty="0" err="1"/>
              <a:t>above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"Tip" setpoint.
The </a:t>
            </a:r>
            <a:r>
              <a:rPr lang="nl-NL" sz="1400" dirty="0" err="1"/>
              <a:t>upper</a:t>
            </a:r>
            <a:r>
              <a:rPr lang="nl-NL" sz="1400" dirty="0"/>
              <a:t> limit is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that</a:t>
            </a:r>
            <a:r>
              <a:rPr lang="nl-NL" sz="1400" dirty="0"/>
              <a:t> 
</a:t>
            </a:r>
            <a:r>
              <a:rPr lang="nl-NL" sz="1400" dirty="0" err="1"/>
              <a:t>physically</a:t>
            </a:r>
            <a:r>
              <a:rPr lang="nl-NL" sz="1400" dirty="0"/>
              <a:t> </a:t>
            </a:r>
            <a:r>
              <a:rPr lang="nl-NL" sz="1400" dirty="0" err="1"/>
              <a:t>tuned</a:t>
            </a:r>
            <a:r>
              <a:rPr lang="nl-NL" sz="1400" dirty="0"/>
              <a:t> </a:t>
            </a:r>
            <a:r>
              <a:rPr lang="nl-NL" sz="1400" dirty="0" err="1"/>
              <a:t>to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heat pump.
For </a:t>
            </a:r>
            <a:r>
              <a:rPr lang="nl-NL" sz="1400" dirty="0" err="1"/>
              <a:t>example</a:t>
            </a:r>
            <a:r>
              <a:rPr lang="nl-NL" sz="1400" dirty="0"/>
              <a:t>, in </a:t>
            </a:r>
            <a:r>
              <a:rPr lang="nl-NL" sz="1400" dirty="0" err="1"/>
              <a:t>this</a:t>
            </a:r>
            <a:r>
              <a:rPr lang="nl-NL" sz="1400" dirty="0"/>
              <a:t> case, </a:t>
            </a:r>
            <a:r>
              <a:rPr lang="nl-NL" sz="1400" dirty="0" err="1"/>
              <a:t>it</a:t>
            </a:r>
            <a:r>
              <a:rPr lang="nl-NL" sz="1400" dirty="0"/>
              <a:t> </a:t>
            </a:r>
            <a:r>
              <a:rPr lang="nl-NL" sz="1400" dirty="0" err="1"/>
              <a:t>could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32 </a:t>
            </a:r>
            <a:r>
              <a:rPr lang="nl-NL" sz="1400" dirty="0" err="1"/>
              <a:t>degrees</a:t>
            </a:r>
            <a:r>
              <a:rPr lang="nl-NL" sz="1400" dirty="0"/>
              <a:t> 
</a:t>
            </a:r>
            <a:r>
              <a:rPr lang="nl-NL" sz="1400" dirty="0" err="1"/>
              <a:t>Should</a:t>
            </a:r>
            <a:r>
              <a:rPr lang="nl-NL" sz="1400" dirty="0"/>
              <a:t> </a:t>
            </a:r>
            <a:r>
              <a:rPr lang="nl-NL" sz="1400" dirty="0" err="1"/>
              <a:t>the</a:t>
            </a:r>
            <a:r>
              <a:rPr lang="nl-NL" sz="1400" dirty="0"/>
              <a:t> set </a:t>
            </a:r>
            <a:r>
              <a:rPr lang="nl-NL" sz="1400" dirty="0" err="1"/>
              <a:t>temperature</a:t>
            </a:r>
            <a:r>
              <a:rPr lang="nl-NL" sz="1400" dirty="0"/>
              <a:t> </a:t>
            </a:r>
            <a:r>
              <a:rPr lang="nl-NL" sz="1400" dirty="0" err="1"/>
              <a:t>be</a:t>
            </a:r>
            <a:r>
              <a:rPr lang="nl-NL" sz="1400" dirty="0"/>
              <a:t> set </a:t>
            </a:r>
            <a:r>
              <a:rPr lang="nl-NL" sz="1400" dirty="0" err="1"/>
              <a:t>to</a:t>
            </a:r>
            <a:r>
              <a:rPr lang="nl-NL" sz="1400" dirty="0"/>
              <a:t>
</a:t>
            </a:r>
            <a:r>
              <a:rPr lang="nl-NL" sz="1400" dirty="0" err="1"/>
              <a:t>the</a:t>
            </a:r>
            <a:r>
              <a:rPr lang="nl-NL" sz="1400" dirty="0"/>
              <a:t> heat pump display.</a:t>
            </a:r>
            <a:endParaRPr lang="nl-NL" sz="1400" b="1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1068DE7A-34FA-9BFD-0677-90000D63483B}"/>
              </a:ext>
            </a:extLst>
          </p:cNvPr>
          <p:cNvSpPr txBox="1"/>
          <p:nvPr/>
        </p:nvSpPr>
        <p:spPr>
          <a:xfrm>
            <a:off x="7994370" y="2061524"/>
            <a:ext cx="4014520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400" dirty="0"/>
              <a:t>The 100%, 75% </a:t>
            </a:r>
            <a:r>
              <a:rPr lang="nl-NL" sz="1400" dirty="0" err="1"/>
              <a:t>and</a:t>
            </a:r>
            <a:r>
              <a:rPr lang="nl-NL" sz="1400" dirty="0"/>
              <a:t> 50% </a:t>
            </a:r>
            <a:r>
              <a:rPr lang="nl-NL" sz="1400" dirty="0" err="1"/>
              <a:t>thresholds</a:t>
            </a:r>
            <a:r>
              <a:rPr lang="nl-NL" sz="1400" dirty="0"/>
              <a:t> are </a:t>
            </a:r>
            <a:r>
              <a:rPr lang="nl-NL" sz="1400" dirty="0" err="1"/>
              <a:t>overproduction</a:t>
            </a:r>
            <a:r>
              <a:rPr lang="nl-NL" sz="1400" dirty="0"/>
              <a:t> of energy in kilowatts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your</a:t>
            </a:r>
            <a:r>
              <a:rPr lang="nl-NL" sz="1400" dirty="0"/>
              <a:t> </a:t>
            </a:r>
            <a:r>
              <a:rPr lang="nl-NL" sz="1400" dirty="0" err="1"/>
              <a:t>solar</a:t>
            </a:r>
            <a:r>
              <a:rPr lang="nl-NL" sz="1400" dirty="0"/>
              <a:t> panels as </a:t>
            </a:r>
            <a:r>
              <a:rPr lang="nl-NL" sz="1400" dirty="0" err="1"/>
              <a:t>soon</a:t>
            </a:r>
            <a:r>
              <a:rPr lang="nl-NL" sz="1400" dirty="0"/>
              <a:t> as a heat pump is </a:t>
            </a:r>
            <a:r>
              <a:rPr lang="nl-NL" sz="1400" dirty="0" err="1"/>
              <a:t>activated</a:t>
            </a:r>
            <a:r>
              <a:rPr lang="nl-NL" sz="1400" dirty="0"/>
              <a:t> </a:t>
            </a:r>
            <a:r>
              <a:rPr lang="nl-NL" sz="1400" dirty="0" err="1"/>
              <a:t>for</a:t>
            </a:r>
            <a:r>
              <a:rPr lang="nl-NL" sz="1400" dirty="0"/>
              <a:t> at </a:t>
            </a:r>
            <a:r>
              <a:rPr lang="nl-NL" sz="1400" dirty="0" err="1"/>
              <a:t>least</a:t>
            </a:r>
            <a:r>
              <a:rPr lang="nl-NL" sz="1400" dirty="0"/>
              <a:t> 30 minutes.
These </a:t>
            </a:r>
            <a:r>
              <a:rPr lang="nl-NL" sz="1400" dirty="0" err="1"/>
              <a:t>fixed</a:t>
            </a:r>
            <a:r>
              <a:rPr lang="nl-NL" sz="1400" dirty="0"/>
              <a:t> </a:t>
            </a:r>
            <a:r>
              <a:rPr lang="nl-NL" sz="1400" dirty="0" err="1"/>
              <a:t>capacities</a:t>
            </a:r>
            <a:r>
              <a:rPr lang="nl-NL" sz="1400" dirty="0"/>
              <a:t> </a:t>
            </a:r>
            <a:r>
              <a:rPr lang="nl-NL" sz="1400" dirty="0" err="1"/>
              <a:t>depend</a:t>
            </a:r>
            <a:r>
              <a:rPr lang="nl-NL" sz="1400" dirty="0"/>
              <a:t> on </a:t>
            </a:r>
            <a:r>
              <a:rPr lang="nl-NL" sz="1400" dirty="0" err="1"/>
              <a:t>your</a:t>
            </a:r>
            <a:r>
              <a:rPr lang="nl-NL" sz="1400" dirty="0"/>
              <a:t> type of heat pump </a:t>
            </a:r>
            <a:r>
              <a:rPr lang="nl-NL" sz="1400" dirty="0" err="1"/>
              <a:t>and</a:t>
            </a:r>
            <a:r>
              <a:rPr lang="nl-NL" sz="1400" dirty="0"/>
              <a:t> have been </a:t>
            </a:r>
            <a:r>
              <a:rPr lang="nl-NL" sz="1400" dirty="0" err="1"/>
              <a:t>defined</a:t>
            </a:r>
            <a:r>
              <a:rPr lang="nl-NL" sz="1400" dirty="0"/>
              <a:t> </a:t>
            </a:r>
            <a:r>
              <a:rPr lang="nl-NL" sz="1400" dirty="0" err="1"/>
              <a:t>by</a:t>
            </a:r>
            <a:r>
              <a:rPr lang="nl-NL" sz="1400" dirty="0"/>
              <a:t> </a:t>
            </a:r>
            <a:r>
              <a:rPr lang="nl-NL" sz="1400" dirty="0" err="1"/>
              <a:t>your</a:t>
            </a:r>
            <a:r>
              <a:rPr lang="nl-NL" sz="1400" dirty="0"/>
              <a:t> pool specialist.</a:t>
            </a:r>
          </a:p>
          <a:p>
            <a:endParaRPr lang="nl-NL" sz="1400" dirty="0"/>
          </a:p>
          <a:p>
            <a:r>
              <a:rPr lang="nl-NL" sz="1400" dirty="0"/>
              <a:t>E.g. 
100% or </a:t>
            </a:r>
            <a:r>
              <a:rPr lang="nl-NL" sz="1400" dirty="0" err="1"/>
              <a:t>activation</a:t>
            </a:r>
            <a:r>
              <a:rPr lang="nl-NL" sz="1400" dirty="0"/>
              <a:t> in case of </a:t>
            </a:r>
            <a:r>
              <a:rPr lang="nl-NL" sz="1400" dirty="0" err="1"/>
              <a:t>overproduction</a:t>
            </a:r>
            <a:r>
              <a:rPr lang="nl-NL" sz="1400" dirty="0"/>
              <a:t> of 0.9 kW
75% or </a:t>
            </a:r>
            <a:r>
              <a:rPr lang="nl-NL" sz="1400" dirty="0" err="1"/>
              <a:t>activation</a:t>
            </a:r>
            <a:r>
              <a:rPr lang="nl-NL" sz="1400" dirty="0"/>
              <a:t> at 0.7 kW of </a:t>
            </a:r>
            <a:r>
              <a:rPr lang="nl-NL" sz="1400" dirty="0" err="1"/>
              <a:t>overproduction</a:t>
            </a:r>
            <a:r>
              <a:rPr lang="nl-NL" sz="1400" dirty="0"/>
              <a:t>
50% or </a:t>
            </a:r>
            <a:r>
              <a:rPr lang="nl-NL" sz="1400" dirty="0" err="1"/>
              <a:t>activation</a:t>
            </a:r>
            <a:r>
              <a:rPr lang="nl-NL" sz="1400" dirty="0"/>
              <a:t> in case of 0.5 kW </a:t>
            </a:r>
            <a:r>
              <a:rPr lang="nl-NL" sz="1400" dirty="0" err="1"/>
              <a:t>overproduction</a:t>
            </a:r>
            <a:endParaRPr lang="nl-NL" sz="1400" b="1" dirty="0"/>
          </a:p>
          <a:p>
            <a:endParaRPr lang="nl-NL" sz="1400" b="1" dirty="0"/>
          </a:p>
        </p:txBody>
      </p:sp>
      <p:pic>
        <p:nvPicPr>
          <p:cNvPr id="35" name="Afbeelding 34" descr="Afbeelding met tekst, Elektronisch apparaat, multimedia, Weergave-apparaat&#10;&#10;Automatisch gegenereerde beschrijving">
            <a:extLst>
              <a:ext uri="{FF2B5EF4-FFF2-40B4-BE49-F238E27FC236}">
                <a16:creationId xmlns:a16="http://schemas.microsoft.com/office/drawing/2014/main" id="{847CD203-506E-8816-6DBA-1D1B4245ED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86" y="4420600"/>
            <a:ext cx="1708351" cy="2021417"/>
          </a:xfrm>
          <a:prstGeom prst="rect">
            <a:avLst/>
          </a:prstGeom>
        </p:spPr>
      </p:pic>
      <p:sp>
        <p:nvSpPr>
          <p:cNvPr id="37" name="Rechthoek 36">
            <a:extLst>
              <a:ext uri="{FF2B5EF4-FFF2-40B4-BE49-F238E27FC236}">
                <a16:creationId xmlns:a16="http://schemas.microsoft.com/office/drawing/2014/main" id="{4F4242DE-9F78-5E3F-118F-4F58AFDBDE66}"/>
              </a:ext>
            </a:extLst>
          </p:cNvPr>
          <p:cNvSpPr/>
          <p:nvPr/>
        </p:nvSpPr>
        <p:spPr>
          <a:xfrm>
            <a:off x="1354848" y="5972118"/>
            <a:ext cx="814917" cy="2751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C10F02-67BF-33A8-E6DD-FD26526E0545}"/>
              </a:ext>
            </a:extLst>
          </p:cNvPr>
          <p:cNvSpPr txBox="1"/>
          <p:nvPr/>
        </p:nvSpPr>
        <p:spPr>
          <a:xfrm>
            <a:off x="3867145" y="5896548"/>
            <a:ext cx="3814251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1050" dirty="0">
                <a:solidFill>
                  <a:srgbClr val="002060"/>
                </a:solidFill>
              </a:rPr>
              <a:t>FYI: Keep in mind </a:t>
            </a:r>
            <a:r>
              <a:rPr lang="nl-NL" sz="1050" dirty="0" err="1">
                <a:solidFill>
                  <a:srgbClr val="002060"/>
                </a:solidFill>
              </a:rPr>
              <a:t>that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the</a:t>
            </a:r>
            <a:r>
              <a:rPr lang="nl-NL" sz="1050" dirty="0">
                <a:solidFill>
                  <a:srgbClr val="002060"/>
                </a:solidFill>
              </a:rPr>
              <a:t> software </a:t>
            </a:r>
            <a:r>
              <a:rPr lang="nl-NL" sz="1050" dirty="0" err="1">
                <a:solidFill>
                  <a:srgbClr val="002060"/>
                </a:solidFill>
              </a:rPr>
              <a:t>will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always</a:t>
            </a:r>
            <a:r>
              <a:rPr lang="nl-NL" sz="1050" dirty="0">
                <a:solidFill>
                  <a:srgbClr val="002060"/>
                </a:solidFill>
              </a:rPr>
              <a:t> take a </a:t>
            </a:r>
            <a:r>
              <a:rPr lang="nl-NL" sz="1050" dirty="0" err="1">
                <a:solidFill>
                  <a:srgbClr val="002060"/>
                </a:solidFill>
              </a:rPr>
              <a:t>margin</a:t>
            </a:r>
            <a:r>
              <a:rPr lang="nl-NL" sz="1050" dirty="0">
                <a:solidFill>
                  <a:srgbClr val="002060"/>
                </a:solidFill>
              </a:rPr>
              <a:t> of 1°C on </a:t>
            </a:r>
            <a:r>
              <a:rPr lang="nl-NL" sz="1050" dirty="0" err="1">
                <a:solidFill>
                  <a:srgbClr val="002060"/>
                </a:solidFill>
              </a:rPr>
              <a:t>the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requested</a:t>
            </a:r>
            <a:r>
              <a:rPr lang="nl-NL" sz="1050" dirty="0">
                <a:solidFill>
                  <a:srgbClr val="002060"/>
                </a:solidFill>
              </a:rPr>
              <a:t> TIP </a:t>
            </a:r>
            <a:r>
              <a:rPr lang="nl-NL" sz="1050" dirty="0" err="1">
                <a:solidFill>
                  <a:srgbClr val="002060"/>
                </a:solidFill>
              </a:rPr>
              <a:t>temperature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to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prevent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the</a:t>
            </a:r>
            <a:r>
              <a:rPr lang="nl-NL" sz="1050" dirty="0">
                <a:solidFill>
                  <a:srgbClr val="002060"/>
                </a:solidFill>
              </a:rPr>
              <a:t> heat pump </a:t>
            </a:r>
            <a:r>
              <a:rPr lang="nl-NL" sz="1050" dirty="0" err="1">
                <a:solidFill>
                  <a:srgbClr val="002060"/>
                </a:solidFill>
              </a:rPr>
              <a:t>from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activating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every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tenth</a:t>
            </a:r>
            <a:r>
              <a:rPr lang="nl-NL" sz="1050" dirty="0">
                <a:solidFill>
                  <a:srgbClr val="002060"/>
                </a:solidFill>
              </a:rPr>
              <a:t> of a </a:t>
            </a:r>
            <a:r>
              <a:rPr lang="nl-NL" sz="1050" dirty="0" err="1">
                <a:solidFill>
                  <a:srgbClr val="002060"/>
                </a:solidFill>
              </a:rPr>
              <a:t>degree</a:t>
            </a:r>
            <a:r>
              <a:rPr lang="nl-NL" sz="1050" dirty="0">
                <a:solidFill>
                  <a:srgbClr val="002060"/>
                </a:solidFill>
              </a:rPr>
              <a:t>. </a:t>
            </a:r>
            <a:r>
              <a:rPr lang="nl-NL" sz="1050" dirty="0" err="1">
                <a:solidFill>
                  <a:srgbClr val="002060"/>
                </a:solidFill>
              </a:rPr>
              <a:t>So</a:t>
            </a:r>
            <a:r>
              <a:rPr lang="nl-NL" sz="1050" dirty="0">
                <a:solidFill>
                  <a:srgbClr val="002060"/>
                </a:solidFill>
              </a:rPr>
              <a:t> in </a:t>
            </a:r>
            <a:r>
              <a:rPr lang="nl-NL" sz="1050" dirty="0" err="1">
                <a:solidFill>
                  <a:srgbClr val="002060"/>
                </a:solidFill>
              </a:rPr>
              <a:t>this</a:t>
            </a:r>
            <a:r>
              <a:rPr lang="nl-NL" sz="1050" dirty="0">
                <a:solidFill>
                  <a:srgbClr val="002060"/>
                </a:solidFill>
              </a:rPr>
              <a:t> case, TIP 30°C </a:t>
            </a:r>
            <a:r>
              <a:rPr lang="nl-NL" sz="1050" dirty="0" err="1">
                <a:solidFill>
                  <a:srgbClr val="002060"/>
                </a:solidFill>
              </a:rPr>
              <a:t>will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be</a:t>
            </a:r>
            <a:r>
              <a:rPr lang="nl-NL" sz="1050" dirty="0">
                <a:solidFill>
                  <a:srgbClr val="002060"/>
                </a:solidFill>
              </a:rPr>
              <a:t> </a:t>
            </a:r>
            <a:r>
              <a:rPr lang="nl-NL" sz="1050" dirty="0" err="1">
                <a:solidFill>
                  <a:srgbClr val="002060"/>
                </a:solidFill>
              </a:rPr>
              <a:t>about</a:t>
            </a:r>
            <a:r>
              <a:rPr lang="nl-NL" sz="1050" dirty="0">
                <a:solidFill>
                  <a:srgbClr val="002060"/>
                </a:solidFill>
              </a:rPr>
              <a:t> 31°C in </a:t>
            </a:r>
            <a:r>
              <a:rPr lang="nl-NL" sz="1050" dirty="0" err="1">
                <a:solidFill>
                  <a:srgbClr val="002060"/>
                </a:solidFill>
              </a:rPr>
              <a:t>practice</a:t>
            </a:r>
            <a:endParaRPr lang="nl-NL" sz="10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365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1554</Words>
  <Application>Microsoft Macintosh PowerPoint</Application>
  <PresentationFormat>Breedbeeld</PresentationFormat>
  <Paragraphs>91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/>
  <cp:lastModifiedBy>Kurt Van Den Bremt</cp:lastModifiedBy>
  <cp:revision>1</cp:revision>
  <dcterms:created xsi:type="dcterms:W3CDTF">2024-05-06T11:00:24Z</dcterms:created>
  <dcterms:modified xsi:type="dcterms:W3CDTF">2024-08-05T12:59:30Z</dcterms:modified>
</cp:coreProperties>
</file>